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17"/>
  </p:notesMasterIdLst>
  <p:sldIdLst>
    <p:sldId id="305" r:id="rId6"/>
    <p:sldId id="312" r:id="rId7"/>
    <p:sldId id="317" r:id="rId8"/>
    <p:sldId id="260" r:id="rId9"/>
    <p:sldId id="315" r:id="rId10"/>
    <p:sldId id="307" r:id="rId11"/>
    <p:sldId id="316" r:id="rId12"/>
    <p:sldId id="308" r:id="rId13"/>
    <p:sldId id="309" r:id="rId14"/>
    <p:sldId id="311" r:id="rId15"/>
    <p:sldId id="313" r:id="rId16"/>
  </p:sldIdLst>
  <p:sldSz cx="10693400" cy="7561263"/>
  <p:notesSz cx="6858000" cy="9144000"/>
  <p:defaultTextStyle>
    <a:defPPr>
      <a:defRPr lang="de-DE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>
          <p15:clr>
            <a:srgbClr val="A4A3A4"/>
          </p15:clr>
        </p15:guide>
        <p15:guide id="2" orient="horz" pos="4460">
          <p15:clr>
            <a:srgbClr val="A4A3A4"/>
          </p15:clr>
        </p15:guide>
        <p15:guide id="3" orient="horz" pos="4344">
          <p15:clr>
            <a:srgbClr val="A4A3A4"/>
          </p15:clr>
        </p15:guide>
        <p15:guide id="4" pos="318">
          <p15:clr>
            <a:srgbClr val="A4A3A4"/>
          </p15:clr>
        </p15:guide>
        <p15:guide id="5" pos="6421">
          <p15:clr>
            <a:srgbClr val="A4A3A4"/>
          </p15:clr>
        </p15:guide>
        <p15:guide id="6" pos="159">
          <p15:clr>
            <a:srgbClr val="A4A3A4"/>
          </p15:clr>
        </p15:guide>
        <p15:guide id="7" pos="6577">
          <p15:clr>
            <a:srgbClr val="A4A3A4"/>
          </p15:clr>
        </p15:guide>
        <p15:guide id="8" pos="3302">
          <p15:clr>
            <a:srgbClr val="A4A3A4"/>
          </p15:clr>
        </p15:guide>
        <p15:guide id="9" pos="3433">
          <p15:clr>
            <a:srgbClr val="A4A3A4"/>
          </p15:clr>
        </p15:guide>
        <p15:guide id="10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DEDED"/>
    <a:srgbClr val="262626"/>
    <a:srgbClr val="9664F0"/>
    <a:srgbClr val="3C0A64"/>
    <a:srgbClr val="64FF64"/>
    <a:srgbClr val="009600"/>
    <a:srgbClr val="FF1414"/>
    <a:srgbClr val="800000"/>
    <a:srgbClr val="FFB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2" autoAdjust="0"/>
    <p:restoredTop sz="94660" autoAdjust="0"/>
  </p:normalViewPr>
  <p:slideViewPr>
    <p:cSldViewPr snapToGrid="0" snapToObjects="1">
      <p:cViewPr varScale="1">
        <p:scale>
          <a:sx n="77" d="100"/>
          <a:sy n="77" d="100"/>
        </p:scale>
        <p:origin x="600" y="36"/>
      </p:cViewPr>
      <p:guideLst>
        <p:guide orient="horz" pos="960"/>
        <p:guide orient="horz" pos="4460"/>
        <p:guide orient="horz" pos="4344"/>
        <p:guide pos="318"/>
        <p:guide pos="6421"/>
        <p:guide pos="159"/>
        <p:guide pos="6577"/>
        <p:guide pos="3302"/>
        <p:guide pos="3433"/>
        <p:guide pos="3368"/>
      </p:guideLst>
    </p:cSldViewPr>
  </p:slideViewPr>
  <p:outlineViewPr>
    <p:cViewPr>
      <p:scale>
        <a:sx n="33" d="100"/>
        <a:sy n="33" d="100"/>
      </p:scale>
      <p:origin x="0" y="151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en.rbgat.net\RAIBAU$\Global\Management_Office\EUBV\2019\EuBV%2021.%20u.%2022.%20M&#228;rz%202019\Daten%20Europ.%20Bausparmarkt%202018\2019_Gesamtdatensammlung%20EUBV%20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Tabelle1!$B$2:$B$12</c:f>
              <c:numCache>
                <c:formatCode>General</c:formatCode>
                <c:ptCount val="11"/>
                <c:pt idx="0">
                  <c:v>26</c:v>
                </c:pt>
                <c:pt idx="1">
                  <c:v>23</c:v>
                </c:pt>
                <c:pt idx="2">
                  <c:v>23</c:v>
                </c:pt>
                <c:pt idx="3">
                  <c:v>23</c:v>
                </c:pt>
                <c:pt idx="4">
                  <c:v>22</c:v>
                </c:pt>
                <c:pt idx="5">
                  <c:v>22</c:v>
                </c:pt>
                <c:pt idx="6">
                  <c:v>22</c:v>
                </c:pt>
                <c:pt idx="7">
                  <c:v>21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D1-425D-8D88-569330BFFD9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Tschechien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Tabelle1!$C$2:$C$12</c:f>
              <c:numCache>
                <c:formatCode>General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D1-425D-8D88-569330BFFD92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Österreich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Tabelle1!$D$2:$D$12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D1-425D-8D88-569330BFFD92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Slowakei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Tabelle1!$E$2:$E$12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D1-425D-8D88-569330BFFD92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Rumänien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Tabelle1!$F$2:$F$12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D1-425D-8D88-569330BFFD92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Ungarn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Tabelle1!$G$2:$G$12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D1-425D-8D88-569330BFFD92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Kroatien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Tabelle1!$H$2:$H$12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D1-425D-8D88-569330BFFD92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Luxemburg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Tabelle1!$I$2:$I$12</c:f>
              <c:numCache>
                <c:formatCode>General</c:formatCode>
                <c:ptCount val="11"/>
                <c:pt idx="0">
                  <c:v>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4D1-425D-8D88-569330BFFD92}"/>
            </c:ext>
          </c:extLst>
        </c:ser>
        <c:ser>
          <c:idx val="8"/>
          <c:order val="8"/>
          <c:tx>
            <c:strRef>
              <c:f>Tabelle1!$J$1</c:f>
              <c:strCache>
                <c:ptCount val="1"/>
                <c:pt idx="0">
                  <c:v>Slowenien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Tabelle1!$J$2:$J$12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D1-425D-8D88-569330BFFD92}"/>
            </c:ext>
          </c:extLst>
        </c:ser>
        <c:ser>
          <c:idx val="9"/>
          <c:order val="9"/>
          <c:tx>
            <c:strRef>
              <c:f>Tabelle1!$K$1</c:f>
              <c:strCache>
                <c:ptCount val="1"/>
                <c:pt idx="0">
                  <c:v>Russland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Tabelle1!$K$2:$K$12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4D1-425D-8D88-569330BFFD92}"/>
            </c:ext>
          </c:extLst>
        </c:ser>
        <c:ser>
          <c:idx val="10"/>
          <c:order val="10"/>
          <c:tx>
            <c:strRef>
              <c:f>Tabelle1!$L$1</c:f>
              <c:strCache>
                <c:ptCount val="1"/>
                <c:pt idx="0">
                  <c:v>Zypern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Tabelle1!$L$2:$L$12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D1-425D-8D88-569330BFFD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339456"/>
        <c:axId val="8340992"/>
        <c:axId val="0"/>
      </c:bar3DChart>
      <c:catAx>
        <c:axId val="833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8340992"/>
        <c:crosses val="autoZero"/>
        <c:auto val="1"/>
        <c:lblAlgn val="ctr"/>
        <c:lblOffset val="100"/>
        <c:noMultiLvlLbl val="0"/>
      </c:catAx>
      <c:valAx>
        <c:axId val="8340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de-DE"/>
          </a:p>
        </c:txPr>
        <c:crossAx val="83394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4"/>
          <c:order val="0"/>
          <c:tx>
            <c:strRef>
              <c:f>'10J_Bauspareinlage'!$F$3</c:f>
              <c:strCache>
                <c:ptCount val="1"/>
                <c:pt idx="0">
                  <c:v>Slowakei *</c:v>
                </c:pt>
              </c:strCache>
            </c:strRef>
          </c:tx>
          <c:cat>
            <c:numRef>
              <c:f>'10J_Bauspareinlage'!$A$4:$A$17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'10J_Bauspareinlage'!$F$4:$F$17</c:f>
              <c:numCache>
                <c:formatCode>#,##0</c:formatCode>
                <c:ptCount val="14"/>
                <c:pt idx="0">
                  <c:v>1308763</c:v>
                </c:pt>
                <c:pt idx="1">
                  <c:v>1408497</c:v>
                </c:pt>
                <c:pt idx="2">
                  <c:v>1518032</c:v>
                </c:pt>
                <c:pt idx="3">
                  <c:v>1829757</c:v>
                </c:pt>
                <c:pt idx="4">
                  <c:v>1901457</c:v>
                </c:pt>
                <c:pt idx="5">
                  <c:v>2060692</c:v>
                </c:pt>
                <c:pt idx="6">
                  <c:v>2193831</c:v>
                </c:pt>
                <c:pt idx="7">
                  <c:v>2318217</c:v>
                </c:pt>
                <c:pt idx="8">
                  <c:v>2461485</c:v>
                </c:pt>
                <c:pt idx="9">
                  <c:v>2697432</c:v>
                </c:pt>
                <c:pt idx="10">
                  <c:v>2788696</c:v>
                </c:pt>
                <c:pt idx="11">
                  <c:v>2942916.2</c:v>
                </c:pt>
                <c:pt idx="12">
                  <c:v>3129768</c:v>
                </c:pt>
                <c:pt idx="13">
                  <c:v>3417603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D0-4761-AA84-007960AFCF13}"/>
            </c:ext>
          </c:extLst>
        </c:ser>
        <c:ser>
          <c:idx val="6"/>
          <c:order val="1"/>
          <c:tx>
            <c:strRef>
              <c:f>'10J_Bauspareinlage'!$H$3</c:f>
              <c:strCache>
                <c:ptCount val="1"/>
                <c:pt idx="0">
                  <c:v>Ungarn *</c:v>
                </c:pt>
              </c:strCache>
            </c:strRef>
          </c:tx>
          <c:cat>
            <c:numRef>
              <c:f>'10J_Bauspareinlage'!$A$4:$A$17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'10J_Bauspareinlage'!$H$4:$H$17</c:f>
              <c:numCache>
                <c:formatCode>General</c:formatCode>
                <c:ptCount val="14"/>
                <c:pt idx="3" formatCode="#,##0">
                  <c:v>626382</c:v>
                </c:pt>
                <c:pt idx="4" formatCode="#,##0">
                  <c:v>752250</c:v>
                </c:pt>
                <c:pt idx="5" formatCode="#,##0">
                  <c:v>849027</c:v>
                </c:pt>
                <c:pt idx="6" formatCode="#,##0">
                  <c:v>848140</c:v>
                </c:pt>
                <c:pt idx="7" formatCode="#,##0">
                  <c:v>1002801</c:v>
                </c:pt>
                <c:pt idx="8" formatCode="#,##0">
                  <c:v>1124557</c:v>
                </c:pt>
                <c:pt idx="9" formatCode="#,##0">
                  <c:v>1146711</c:v>
                </c:pt>
                <c:pt idx="10" formatCode="#,##0">
                  <c:v>1206395</c:v>
                </c:pt>
                <c:pt idx="11" formatCode="#,##0">
                  <c:v>1303738.71</c:v>
                </c:pt>
                <c:pt idx="12" formatCode="#,##0">
                  <c:v>1393060</c:v>
                </c:pt>
                <c:pt idx="13" formatCode="#,##0">
                  <c:v>1832593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D0-4761-AA84-007960AFCF13}"/>
            </c:ext>
          </c:extLst>
        </c:ser>
        <c:ser>
          <c:idx val="3"/>
          <c:order val="2"/>
          <c:tx>
            <c:strRef>
              <c:f>'10J_Bauspareinlage'!$E$3</c:f>
              <c:strCache>
                <c:ptCount val="1"/>
                <c:pt idx="0">
                  <c:v>Rumänien</c:v>
                </c:pt>
              </c:strCache>
            </c:strRef>
          </c:tx>
          <c:cat>
            <c:numRef>
              <c:f>'10J_Bauspareinlage'!$A$4:$A$17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'10J_Bauspareinlage'!$E$4:$E$17</c:f>
              <c:numCache>
                <c:formatCode>#,##0</c:formatCode>
                <c:ptCount val="14"/>
                <c:pt idx="0">
                  <c:v>27578</c:v>
                </c:pt>
                <c:pt idx="1">
                  <c:v>56671</c:v>
                </c:pt>
                <c:pt idx="2">
                  <c:v>65000</c:v>
                </c:pt>
                <c:pt idx="3">
                  <c:v>62646</c:v>
                </c:pt>
                <c:pt idx="4">
                  <c:v>103838</c:v>
                </c:pt>
                <c:pt idx="5">
                  <c:v>163356</c:v>
                </c:pt>
                <c:pt idx="6">
                  <c:v>254627</c:v>
                </c:pt>
                <c:pt idx="7">
                  <c:v>371830</c:v>
                </c:pt>
                <c:pt idx="8">
                  <c:v>517880</c:v>
                </c:pt>
                <c:pt idx="9">
                  <c:v>671164</c:v>
                </c:pt>
                <c:pt idx="10">
                  <c:v>770108</c:v>
                </c:pt>
                <c:pt idx="11">
                  <c:v>768875</c:v>
                </c:pt>
                <c:pt idx="12">
                  <c:v>674291</c:v>
                </c:pt>
                <c:pt idx="13">
                  <c:v>601990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D0-4761-AA84-007960AFC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365504"/>
        <c:axId val="111371392"/>
      </c:lineChart>
      <c:catAx>
        <c:axId val="11136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1371392"/>
        <c:crosses val="autoZero"/>
        <c:auto val="1"/>
        <c:lblAlgn val="ctr"/>
        <c:lblOffset val="100"/>
        <c:noMultiLvlLbl val="0"/>
      </c:catAx>
      <c:valAx>
        <c:axId val="11137139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113655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4"/>
          <c:order val="0"/>
          <c:tx>
            <c:strRef>
              <c:f>'10J_Darlehenssalden-Ausleihunge'!$F$3</c:f>
              <c:strCache>
                <c:ptCount val="1"/>
                <c:pt idx="0">
                  <c:v>Slowakei *</c:v>
                </c:pt>
              </c:strCache>
            </c:strRef>
          </c:tx>
          <c:cat>
            <c:numRef>
              <c:f>'10J_Darlehenssalden-Ausleihunge'!$A$4:$A$17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'10J_Darlehenssalden-Ausleihunge'!$F$4:$F$17</c:f>
              <c:numCache>
                <c:formatCode>#,##0</c:formatCode>
                <c:ptCount val="14"/>
                <c:pt idx="0">
                  <c:v>1074669</c:v>
                </c:pt>
                <c:pt idx="1">
                  <c:v>1357575</c:v>
                </c:pt>
                <c:pt idx="2">
                  <c:v>1573953</c:v>
                </c:pt>
                <c:pt idx="3">
                  <c:v>1904195</c:v>
                </c:pt>
                <c:pt idx="4">
                  <c:v>1917093</c:v>
                </c:pt>
                <c:pt idx="5">
                  <c:v>1977757</c:v>
                </c:pt>
                <c:pt idx="6">
                  <c:v>2012991</c:v>
                </c:pt>
                <c:pt idx="7">
                  <c:v>2123779</c:v>
                </c:pt>
                <c:pt idx="8">
                  <c:v>2176568</c:v>
                </c:pt>
                <c:pt idx="9">
                  <c:v>2184330</c:v>
                </c:pt>
                <c:pt idx="10">
                  <c:v>2291723</c:v>
                </c:pt>
                <c:pt idx="11">
                  <c:v>2342493.08</c:v>
                </c:pt>
                <c:pt idx="12">
                  <c:v>2498221</c:v>
                </c:pt>
                <c:pt idx="13">
                  <c:v>2771518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E6-40B1-95E9-F0CAAFB2A44E}"/>
            </c:ext>
          </c:extLst>
        </c:ser>
        <c:ser>
          <c:idx val="6"/>
          <c:order val="1"/>
          <c:tx>
            <c:strRef>
              <c:f>'10J_Darlehenssalden-Ausleihunge'!$H$3</c:f>
              <c:strCache>
                <c:ptCount val="1"/>
                <c:pt idx="0">
                  <c:v>Ungarn *</c:v>
                </c:pt>
              </c:strCache>
            </c:strRef>
          </c:tx>
          <c:cat>
            <c:numRef>
              <c:f>'10J_Darlehenssalden-Ausleihunge'!$A$4:$A$17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'10J_Darlehenssalden-Ausleihunge'!$H$4:$H$17</c:f>
              <c:numCache>
                <c:formatCode>General</c:formatCode>
                <c:ptCount val="14"/>
                <c:pt idx="3" formatCode="#,##0">
                  <c:v>72948</c:v>
                </c:pt>
                <c:pt idx="4" formatCode="#,##0">
                  <c:v>86856</c:v>
                </c:pt>
                <c:pt idx="5" formatCode="#,##0">
                  <c:v>100946</c:v>
                </c:pt>
                <c:pt idx="6" formatCode="#,##0">
                  <c:v>205584</c:v>
                </c:pt>
                <c:pt idx="7" formatCode="#,##0">
                  <c:v>358556</c:v>
                </c:pt>
                <c:pt idx="8" formatCode="#,##0">
                  <c:v>457664</c:v>
                </c:pt>
                <c:pt idx="9" formatCode="#,##0">
                  <c:v>563346</c:v>
                </c:pt>
                <c:pt idx="10" formatCode="#,##0">
                  <c:v>716868</c:v>
                </c:pt>
                <c:pt idx="11" formatCode="#,##0">
                  <c:v>902703.23</c:v>
                </c:pt>
                <c:pt idx="12" formatCode="#,##0">
                  <c:v>1096769</c:v>
                </c:pt>
                <c:pt idx="13" formatCode="#,##0">
                  <c:v>1279623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E6-40B1-95E9-F0CAAFB2A44E}"/>
            </c:ext>
          </c:extLst>
        </c:ser>
        <c:ser>
          <c:idx val="3"/>
          <c:order val="2"/>
          <c:tx>
            <c:strRef>
              <c:f>'10J_Darlehenssalden-Ausleihunge'!$E$3</c:f>
              <c:strCache>
                <c:ptCount val="1"/>
                <c:pt idx="0">
                  <c:v>Rumänien</c:v>
                </c:pt>
              </c:strCache>
            </c:strRef>
          </c:tx>
          <c:cat>
            <c:numRef>
              <c:f>'10J_Darlehenssalden-Ausleihunge'!$A$4:$A$17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'10J_Darlehenssalden-Ausleihunge'!$E$4:$E$17</c:f>
              <c:numCache>
                <c:formatCode>#,##0</c:formatCode>
                <c:ptCount val="14"/>
                <c:pt idx="1">
                  <c:v>1498</c:v>
                </c:pt>
                <c:pt idx="2">
                  <c:v>12000</c:v>
                </c:pt>
                <c:pt idx="3">
                  <c:v>11914</c:v>
                </c:pt>
                <c:pt idx="4">
                  <c:v>11572</c:v>
                </c:pt>
                <c:pt idx="5">
                  <c:v>11304</c:v>
                </c:pt>
                <c:pt idx="6">
                  <c:v>12887</c:v>
                </c:pt>
                <c:pt idx="7">
                  <c:v>23216</c:v>
                </c:pt>
                <c:pt idx="8">
                  <c:v>40073</c:v>
                </c:pt>
                <c:pt idx="9">
                  <c:v>52362</c:v>
                </c:pt>
                <c:pt idx="10">
                  <c:v>65059</c:v>
                </c:pt>
                <c:pt idx="11">
                  <c:v>64005</c:v>
                </c:pt>
                <c:pt idx="12">
                  <c:v>59283</c:v>
                </c:pt>
                <c:pt idx="13">
                  <c:v>64543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E6-40B1-95E9-F0CAAFB2A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171776"/>
        <c:axId val="250168064"/>
      </c:lineChart>
      <c:catAx>
        <c:axId val="25017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0168064"/>
        <c:crosses val="autoZero"/>
        <c:auto val="1"/>
        <c:lblAlgn val="ctr"/>
        <c:lblOffset val="100"/>
        <c:noMultiLvlLbl val="0"/>
      </c:catAx>
      <c:valAx>
        <c:axId val="2501680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501717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'10J_Darlehenssalden-Ausleihunge'!$D$3</c:f>
              <c:strCache>
                <c:ptCount val="1"/>
                <c:pt idx="0">
                  <c:v>Österreich</c:v>
                </c:pt>
              </c:strCache>
            </c:strRef>
          </c:tx>
          <c:cat>
            <c:numRef>
              <c:f>'10J_Darlehenssalden-Ausleihunge'!$A$4:$A$17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'10J_Darlehenssalden-Ausleihunge'!$D$4:$D$17</c:f>
              <c:numCache>
                <c:formatCode>#,##0</c:formatCode>
                <c:ptCount val="14"/>
                <c:pt idx="0">
                  <c:v>14039954</c:v>
                </c:pt>
                <c:pt idx="1">
                  <c:v>14520600</c:v>
                </c:pt>
                <c:pt idx="2">
                  <c:v>15609104</c:v>
                </c:pt>
                <c:pt idx="3">
                  <c:v>16711861</c:v>
                </c:pt>
                <c:pt idx="4">
                  <c:v>17067931</c:v>
                </c:pt>
                <c:pt idx="5">
                  <c:v>17608953</c:v>
                </c:pt>
                <c:pt idx="6">
                  <c:v>18710518</c:v>
                </c:pt>
                <c:pt idx="7">
                  <c:v>19315130</c:v>
                </c:pt>
                <c:pt idx="8">
                  <c:v>19089343</c:v>
                </c:pt>
                <c:pt idx="9">
                  <c:v>19005826</c:v>
                </c:pt>
                <c:pt idx="10">
                  <c:v>18967387</c:v>
                </c:pt>
                <c:pt idx="11">
                  <c:v>18583746</c:v>
                </c:pt>
                <c:pt idx="12" formatCode="General">
                  <c:v>18843077</c:v>
                </c:pt>
                <c:pt idx="13">
                  <c:v>18965152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5C-4F15-B275-8B6E7328F69D}"/>
            </c:ext>
          </c:extLst>
        </c:ser>
        <c:ser>
          <c:idx val="5"/>
          <c:order val="1"/>
          <c:tx>
            <c:strRef>
              <c:f>'10J_Darlehenssalden-Ausleihunge'!$G$3</c:f>
              <c:strCache>
                <c:ptCount val="1"/>
                <c:pt idx="0">
                  <c:v>Tschechien</c:v>
                </c:pt>
              </c:strCache>
            </c:strRef>
          </c:tx>
          <c:cat>
            <c:numRef>
              <c:f>'10J_Darlehenssalden-Ausleihunge'!$A$4:$A$17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'10J_Darlehenssalden-Ausleihunge'!$G$4:$G$17</c:f>
              <c:numCache>
                <c:formatCode>#,##0</c:formatCode>
                <c:ptCount val="14"/>
                <c:pt idx="0">
                  <c:v>3756821</c:v>
                </c:pt>
                <c:pt idx="1">
                  <c:v>4925480</c:v>
                </c:pt>
                <c:pt idx="2">
                  <c:v>6735563</c:v>
                </c:pt>
                <c:pt idx="3">
                  <c:v>8444759</c:v>
                </c:pt>
                <c:pt idx="4">
                  <c:v>10108136</c:v>
                </c:pt>
                <c:pt idx="5">
                  <c:v>11706402</c:v>
                </c:pt>
                <c:pt idx="6">
                  <c:v>11361047</c:v>
                </c:pt>
                <c:pt idx="7">
                  <c:v>11225825</c:v>
                </c:pt>
                <c:pt idx="8">
                  <c:v>9531856</c:v>
                </c:pt>
                <c:pt idx="9">
                  <c:v>9003620</c:v>
                </c:pt>
                <c:pt idx="10">
                  <c:v>8978921</c:v>
                </c:pt>
                <c:pt idx="11">
                  <c:v>8904276.9800000004</c:v>
                </c:pt>
                <c:pt idx="12" formatCode="General">
                  <c:v>9619761</c:v>
                </c:pt>
                <c:pt idx="13">
                  <c:v>10221368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5C-4F15-B275-8B6E7328F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228736"/>
        <c:axId val="250230272"/>
      </c:lineChart>
      <c:catAx>
        <c:axId val="25022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0230272"/>
        <c:crosses val="autoZero"/>
        <c:auto val="1"/>
        <c:lblAlgn val="ctr"/>
        <c:lblOffset val="100"/>
        <c:noMultiLvlLbl val="0"/>
      </c:catAx>
      <c:valAx>
        <c:axId val="250230272"/>
        <c:scaling>
          <c:orientation val="minMax"/>
          <c:max val="200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502287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'10J_Darlehenssalden-Ausleihunge'!$B$3</c:f>
              <c:strCache>
                <c:ptCount val="1"/>
                <c:pt idx="0">
                  <c:v>Deutschland</c:v>
                </c:pt>
              </c:strCache>
            </c:strRef>
          </c:tx>
          <c:cat>
            <c:numRef>
              <c:f>'10J_Darlehenssalden-Ausleihunge'!$A$4:$A$17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'10J_Darlehenssalden-Ausleihunge'!$B$4:$B$17</c:f>
              <c:numCache>
                <c:formatCode>#,##0</c:formatCode>
                <c:ptCount val="14"/>
                <c:pt idx="0">
                  <c:v>117928750</c:v>
                </c:pt>
                <c:pt idx="1">
                  <c:v>106962300</c:v>
                </c:pt>
                <c:pt idx="2">
                  <c:v>92191771</c:v>
                </c:pt>
                <c:pt idx="3">
                  <c:v>96527917</c:v>
                </c:pt>
                <c:pt idx="4">
                  <c:v>99322863</c:v>
                </c:pt>
                <c:pt idx="5">
                  <c:v>99317937</c:v>
                </c:pt>
                <c:pt idx="6">
                  <c:v>116637752</c:v>
                </c:pt>
                <c:pt idx="7">
                  <c:v>117735933</c:v>
                </c:pt>
                <c:pt idx="8">
                  <c:v>118786378</c:v>
                </c:pt>
                <c:pt idx="9">
                  <c:v>121058186</c:v>
                </c:pt>
                <c:pt idx="10">
                  <c:v>124569699</c:v>
                </c:pt>
                <c:pt idx="11">
                  <c:v>128348365</c:v>
                </c:pt>
                <c:pt idx="12">
                  <c:v>139187988</c:v>
                </c:pt>
                <c:pt idx="13">
                  <c:v>145135954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E9-4AF7-BCDF-E44641EE9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542208"/>
        <c:axId val="256543744"/>
      </c:lineChart>
      <c:catAx>
        <c:axId val="25654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6543744"/>
        <c:crosses val="autoZero"/>
        <c:auto val="1"/>
        <c:lblAlgn val="ctr"/>
        <c:lblOffset val="100"/>
        <c:noMultiLvlLbl val="0"/>
      </c:catAx>
      <c:valAx>
        <c:axId val="256543744"/>
        <c:scaling>
          <c:orientation val="minMax"/>
          <c:min val="800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565422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'10J_eröffnete Bsp-Verträge'!$B$3</c:f>
              <c:strCache>
                <c:ptCount val="1"/>
                <c:pt idx="0">
                  <c:v>Deutschland</c:v>
                </c:pt>
              </c:strCache>
            </c:strRef>
          </c:tx>
          <c:cat>
            <c:numRef>
              <c:f>'10J_eröffnete Bsp-Verträge'!$A$4:$A$17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'10J_eröffnete Bsp-Verträge'!$B$4:$B$17</c:f>
              <c:numCache>
                <c:formatCode>#,##0</c:formatCode>
                <c:ptCount val="14"/>
                <c:pt idx="0">
                  <c:v>3988364</c:v>
                </c:pt>
                <c:pt idx="1">
                  <c:v>3731420</c:v>
                </c:pt>
                <c:pt idx="2">
                  <c:v>3392954</c:v>
                </c:pt>
                <c:pt idx="3">
                  <c:v>3876635</c:v>
                </c:pt>
                <c:pt idx="4">
                  <c:v>3243667</c:v>
                </c:pt>
                <c:pt idx="5">
                  <c:v>3329119</c:v>
                </c:pt>
                <c:pt idx="6">
                  <c:v>3353857</c:v>
                </c:pt>
                <c:pt idx="7">
                  <c:v>3465182</c:v>
                </c:pt>
                <c:pt idx="8">
                  <c:v>3533483</c:v>
                </c:pt>
                <c:pt idx="9">
                  <c:v>2821524</c:v>
                </c:pt>
                <c:pt idx="10">
                  <c:v>2706440</c:v>
                </c:pt>
                <c:pt idx="11">
                  <c:v>2187482</c:v>
                </c:pt>
                <c:pt idx="12">
                  <c:v>1889757</c:v>
                </c:pt>
                <c:pt idx="13">
                  <c:v>1772396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FA-478A-9767-7541E01C8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54688"/>
        <c:axId val="32764672"/>
      </c:lineChart>
      <c:catAx>
        <c:axId val="3275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764672"/>
        <c:crosses val="autoZero"/>
        <c:auto val="1"/>
        <c:lblAlgn val="ctr"/>
        <c:lblOffset val="100"/>
        <c:noMultiLvlLbl val="0"/>
      </c:catAx>
      <c:valAx>
        <c:axId val="32764672"/>
        <c:scaling>
          <c:orientation val="minMax"/>
          <c:min val="10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27546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27216456261065"/>
          <c:y val="4.214129483814523E-2"/>
          <c:w val="0.63785208750185929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'10J_eröffnete Bsp-Verträge'!$D$3</c:f>
              <c:strCache>
                <c:ptCount val="1"/>
                <c:pt idx="0">
                  <c:v>Österreich</c:v>
                </c:pt>
              </c:strCache>
            </c:strRef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</c:marker>
          <c:cat>
            <c:numRef>
              <c:f>'10J_eröffnete Bsp-Verträge'!$A$4:$A$17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'10J_eröffnete Bsp-Verträge'!$D$4:$D$17</c:f>
              <c:numCache>
                <c:formatCode>#,##0</c:formatCode>
                <c:ptCount val="14"/>
                <c:pt idx="0">
                  <c:v>943090</c:v>
                </c:pt>
                <c:pt idx="1">
                  <c:v>868875</c:v>
                </c:pt>
                <c:pt idx="2">
                  <c:v>944435</c:v>
                </c:pt>
                <c:pt idx="3">
                  <c:v>974240</c:v>
                </c:pt>
                <c:pt idx="4">
                  <c:v>1021226</c:v>
                </c:pt>
                <c:pt idx="5">
                  <c:v>1033824</c:v>
                </c:pt>
                <c:pt idx="6">
                  <c:v>978565</c:v>
                </c:pt>
                <c:pt idx="7">
                  <c:v>907702</c:v>
                </c:pt>
                <c:pt idx="8">
                  <c:v>936868</c:v>
                </c:pt>
                <c:pt idx="9">
                  <c:v>907503</c:v>
                </c:pt>
                <c:pt idx="10">
                  <c:v>831827</c:v>
                </c:pt>
                <c:pt idx="11">
                  <c:v>773629</c:v>
                </c:pt>
                <c:pt idx="12">
                  <c:v>698571</c:v>
                </c:pt>
                <c:pt idx="13">
                  <c:v>606712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C9-4FBB-AE50-C762254DA4D7}"/>
            </c:ext>
          </c:extLst>
        </c:ser>
        <c:ser>
          <c:idx val="1"/>
          <c:order val="1"/>
          <c:tx>
            <c:strRef>
              <c:f>'10J_eröffnete Bsp-Verträge'!$G$3</c:f>
              <c:strCache>
                <c:ptCount val="1"/>
                <c:pt idx="0">
                  <c:v>Tschechien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/>
              </a:solidFill>
            </c:spPr>
          </c:marker>
          <c:cat>
            <c:numRef>
              <c:f>'10J_eröffnete Bsp-Verträge'!$A$4:$A$17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'10J_eröffnete Bsp-Verträge'!$G$4:$G$17</c:f>
              <c:numCache>
                <c:formatCode>#,##0</c:formatCode>
                <c:ptCount val="14"/>
                <c:pt idx="0">
                  <c:v>767512</c:v>
                </c:pt>
                <c:pt idx="1">
                  <c:v>825951</c:v>
                </c:pt>
                <c:pt idx="2">
                  <c:v>862106</c:v>
                </c:pt>
                <c:pt idx="3">
                  <c:v>1041034</c:v>
                </c:pt>
                <c:pt idx="4">
                  <c:v>886686</c:v>
                </c:pt>
                <c:pt idx="5">
                  <c:v>906143</c:v>
                </c:pt>
                <c:pt idx="6">
                  <c:v>685451</c:v>
                </c:pt>
                <c:pt idx="7">
                  <c:v>580262</c:v>
                </c:pt>
                <c:pt idx="8">
                  <c:v>611404</c:v>
                </c:pt>
                <c:pt idx="9">
                  <c:v>613282</c:v>
                </c:pt>
                <c:pt idx="10">
                  <c:v>458566</c:v>
                </c:pt>
                <c:pt idx="11">
                  <c:v>473712</c:v>
                </c:pt>
                <c:pt idx="12">
                  <c:v>426446</c:v>
                </c:pt>
                <c:pt idx="13">
                  <c:v>486379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C9-4FBB-AE50-C762254DA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518336"/>
        <c:axId val="33520256"/>
      </c:lineChart>
      <c:catAx>
        <c:axId val="3351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520256"/>
        <c:crosses val="autoZero"/>
        <c:auto val="1"/>
        <c:lblAlgn val="ctr"/>
        <c:lblOffset val="100"/>
        <c:noMultiLvlLbl val="0"/>
      </c:catAx>
      <c:valAx>
        <c:axId val="33520256"/>
        <c:scaling>
          <c:orientation val="minMax"/>
          <c:min val="4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35183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'10J_eröffnete Bsp-Verträge'!$F$3</c:f>
              <c:strCache>
                <c:ptCount val="1"/>
                <c:pt idx="0">
                  <c:v>Slowakei *</c:v>
                </c:pt>
              </c:strCache>
            </c:strRef>
          </c:tx>
          <c:cat>
            <c:numRef>
              <c:f>'10J_eröffnete Bsp-Verträge'!$A$4:$A$17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'10J_eröffnete Bsp-Verträge'!$F$4:$F$17</c:f>
              <c:numCache>
                <c:formatCode>#,##0</c:formatCode>
                <c:ptCount val="14"/>
                <c:pt idx="0">
                  <c:v>164117</c:v>
                </c:pt>
                <c:pt idx="1">
                  <c:v>199973</c:v>
                </c:pt>
                <c:pt idx="2">
                  <c:v>210430</c:v>
                </c:pt>
                <c:pt idx="3">
                  <c:v>206226</c:v>
                </c:pt>
                <c:pt idx="4">
                  <c:v>246175</c:v>
                </c:pt>
                <c:pt idx="5">
                  <c:v>238881</c:v>
                </c:pt>
                <c:pt idx="6">
                  <c:v>192726</c:v>
                </c:pt>
                <c:pt idx="7">
                  <c:v>198561</c:v>
                </c:pt>
                <c:pt idx="8">
                  <c:v>174280</c:v>
                </c:pt>
                <c:pt idx="9">
                  <c:v>188397</c:v>
                </c:pt>
                <c:pt idx="10">
                  <c:v>200991</c:v>
                </c:pt>
                <c:pt idx="11">
                  <c:v>184974</c:v>
                </c:pt>
                <c:pt idx="12">
                  <c:v>179199</c:v>
                </c:pt>
                <c:pt idx="13">
                  <c:v>124945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7D-4BDA-82A6-F369B93EC519}"/>
            </c:ext>
          </c:extLst>
        </c:ser>
        <c:ser>
          <c:idx val="3"/>
          <c:order val="1"/>
          <c:tx>
            <c:strRef>
              <c:f>'10J_eröffnete Bsp-Verträge'!$H$3</c:f>
              <c:strCache>
                <c:ptCount val="1"/>
                <c:pt idx="0">
                  <c:v>Ungarn *</c:v>
                </c:pt>
              </c:strCache>
            </c:strRef>
          </c:tx>
          <c:cat>
            <c:numRef>
              <c:f>'10J_eröffnete Bsp-Verträge'!$A$4:$A$17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'10J_eröffnete Bsp-Verträge'!$H$4:$H$17</c:f>
              <c:numCache>
                <c:formatCode>General</c:formatCode>
                <c:ptCount val="14"/>
                <c:pt idx="3" formatCode="#,##0">
                  <c:v>140936</c:v>
                </c:pt>
                <c:pt idx="4" formatCode="#,##0">
                  <c:v>137881</c:v>
                </c:pt>
                <c:pt idx="5" formatCode="#,##0">
                  <c:v>127224</c:v>
                </c:pt>
                <c:pt idx="6" formatCode="#,##0">
                  <c:v>123820</c:v>
                </c:pt>
                <c:pt idx="7" formatCode="#,##0">
                  <c:v>116374</c:v>
                </c:pt>
                <c:pt idx="8" formatCode="#,##0">
                  <c:v>124079</c:v>
                </c:pt>
                <c:pt idx="9" formatCode="#,##0">
                  <c:v>138949</c:v>
                </c:pt>
                <c:pt idx="10" formatCode="#,##0">
                  <c:v>157660</c:v>
                </c:pt>
                <c:pt idx="11" formatCode="#,##0">
                  <c:v>171195</c:v>
                </c:pt>
                <c:pt idx="12" formatCode="#,##0">
                  <c:v>200622</c:v>
                </c:pt>
                <c:pt idx="13" formatCode="#,##0">
                  <c:v>315713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7D-4BDA-82A6-F369B93EC519}"/>
            </c:ext>
          </c:extLst>
        </c:ser>
        <c:ser>
          <c:idx val="1"/>
          <c:order val="2"/>
          <c:tx>
            <c:strRef>
              <c:f>'10J_eröffnete Bsp-Verträge'!$E$3</c:f>
              <c:strCache>
                <c:ptCount val="1"/>
                <c:pt idx="0">
                  <c:v>Rumänien</c:v>
                </c:pt>
              </c:strCache>
            </c:strRef>
          </c:tx>
          <c:cat>
            <c:numRef>
              <c:f>'10J_eröffnete Bsp-Verträge'!$A$4:$A$17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'10J_eröffnete Bsp-Verträge'!$E$4:$E$17</c:f>
              <c:numCache>
                <c:formatCode>#,##0</c:formatCode>
                <c:ptCount val="14"/>
                <c:pt idx="0">
                  <c:v>43575</c:v>
                </c:pt>
                <c:pt idx="1">
                  <c:v>48701</c:v>
                </c:pt>
                <c:pt idx="2">
                  <c:v>40000</c:v>
                </c:pt>
                <c:pt idx="3">
                  <c:v>67853</c:v>
                </c:pt>
                <c:pt idx="4">
                  <c:v>120461</c:v>
                </c:pt>
                <c:pt idx="5">
                  <c:v>99261</c:v>
                </c:pt>
                <c:pt idx="6">
                  <c:v>125408</c:v>
                </c:pt>
                <c:pt idx="7">
                  <c:v>125815</c:v>
                </c:pt>
                <c:pt idx="8">
                  <c:v>98173</c:v>
                </c:pt>
                <c:pt idx="9">
                  <c:v>124990</c:v>
                </c:pt>
                <c:pt idx="10">
                  <c:v>120375</c:v>
                </c:pt>
                <c:pt idx="11">
                  <c:v>12060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7D-4BDA-82A6-F369B93EC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677312"/>
        <c:axId val="33678848"/>
      </c:lineChart>
      <c:catAx>
        <c:axId val="3367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678848"/>
        <c:crosses val="autoZero"/>
        <c:auto val="1"/>
        <c:lblAlgn val="ctr"/>
        <c:lblOffset val="100"/>
        <c:noMultiLvlLbl val="0"/>
      </c:catAx>
      <c:valAx>
        <c:axId val="33678848"/>
        <c:scaling>
          <c:orientation val="minMax"/>
          <c:max val="3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noFill/>
          <a:ln>
            <a:noFill/>
          </a:ln>
        </c:spPr>
        <c:crossAx val="33677312"/>
        <c:crosses val="autoZero"/>
        <c:crossBetween val="between"/>
      </c:valAx>
      <c:spPr>
        <a:ln>
          <a:noFill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4"/>
          <c:order val="0"/>
          <c:tx>
            <c:strRef>
              <c:f>'10J_Auszahlungssumme'!$F$3</c:f>
              <c:strCache>
                <c:ptCount val="1"/>
                <c:pt idx="0">
                  <c:v>Slowakei *</c:v>
                </c:pt>
              </c:strCache>
            </c:strRef>
          </c:tx>
          <c:cat>
            <c:numRef>
              <c:f>'10J_Auszahlungssumme'!$A$4:$A$17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'10J_Auszahlungssumme'!$F$4:$F$17</c:f>
              <c:numCache>
                <c:formatCode>#,##0</c:formatCode>
                <c:ptCount val="14"/>
                <c:pt idx="0">
                  <c:v>422909</c:v>
                </c:pt>
                <c:pt idx="1">
                  <c:v>521971</c:v>
                </c:pt>
                <c:pt idx="2">
                  <c:v>399982</c:v>
                </c:pt>
                <c:pt idx="3">
                  <c:v>450194</c:v>
                </c:pt>
                <c:pt idx="4">
                  <c:v>281999</c:v>
                </c:pt>
                <c:pt idx="5">
                  <c:v>467740</c:v>
                </c:pt>
                <c:pt idx="6">
                  <c:v>438659</c:v>
                </c:pt>
                <c:pt idx="7">
                  <c:v>504830</c:v>
                </c:pt>
                <c:pt idx="8">
                  <c:v>493771</c:v>
                </c:pt>
                <c:pt idx="9">
                  <c:v>533053</c:v>
                </c:pt>
                <c:pt idx="10">
                  <c:v>643930</c:v>
                </c:pt>
                <c:pt idx="11">
                  <c:v>672439.58000000007</c:v>
                </c:pt>
                <c:pt idx="12">
                  <c:v>603412</c:v>
                </c:pt>
                <c:pt idx="13">
                  <c:v>565909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73-4E44-961D-027DF9762B4B}"/>
            </c:ext>
          </c:extLst>
        </c:ser>
        <c:ser>
          <c:idx val="6"/>
          <c:order val="1"/>
          <c:tx>
            <c:strRef>
              <c:f>'10J_Auszahlungssumme'!$H$3</c:f>
              <c:strCache>
                <c:ptCount val="1"/>
                <c:pt idx="0">
                  <c:v>Ungarn *</c:v>
                </c:pt>
              </c:strCache>
            </c:strRef>
          </c:tx>
          <c:cat>
            <c:numRef>
              <c:f>'10J_Auszahlungssumme'!$A$4:$A$17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'10J_Auszahlungssumme'!$H$4:$H$17</c:f>
              <c:numCache>
                <c:formatCode>General</c:formatCode>
                <c:ptCount val="14"/>
                <c:pt idx="3" formatCode="#,##0">
                  <c:v>71648</c:v>
                </c:pt>
                <c:pt idx="4" formatCode="#,##0">
                  <c:v>37915</c:v>
                </c:pt>
                <c:pt idx="5" formatCode="#,##0">
                  <c:v>122165</c:v>
                </c:pt>
                <c:pt idx="6" formatCode="#,##0">
                  <c:v>240762</c:v>
                </c:pt>
                <c:pt idx="7" formatCode="#,##0">
                  <c:v>288025</c:v>
                </c:pt>
                <c:pt idx="8" formatCode="#,##0">
                  <c:v>288571</c:v>
                </c:pt>
                <c:pt idx="9" formatCode="#,##0">
                  <c:v>396862</c:v>
                </c:pt>
                <c:pt idx="10" formatCode="#,##0">
                  <c:v>474009</c:v>
                </c:pt>
                <c:pt idx="11" formatCode="#,##0">
                  <c:v>522175.42</c:v>
                </c:pt>
                <c:pt idx="12" formatCode="#,##0">
                  <c:v>528704</c:v>
                </c:pt>
                <c:pt idx="13" formatCode="#,##0">
                  <c:v>361105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73-4E44-961D-027DF9762B4B}"/>
            </c:ext>
          </c:extLst>
        </c:ser>
        <c:ser>
          <c:idx val="3"/>
          <c:order val="2"/>
          <c:tx>
            <c:strRef>
              <c:f>'10J_Auszahlungssumme'!$E$3</c:f>
              <c:strCache>
                <c:ptCount val="1"/>
                <c:pt idx="0">
                  <c:v>Rumänien</c:v>
                </c:pt>
              </c:strCache>
            </c:strRef>
          </c:tx>
          <c:cat>
            <c:numRef>
              <c:f>'10J_Auszahlungssumme'!$A$4:$A$17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'10J_Auszahlungssumme'!$E$4:$E$17</c:f>
              <c:numCache>
                <c:formatCode>General</c:formatCode>
                <c:ptCount val="14"/>
                <c:pt idx="5" formatCode="#,##0">
                  <c:v>3573</c:v>
                </c:pt>
                <c:pt idx="6" formatCode="#,##0">
                  <c:v>6898</c:v>
                </c:pt>
                <c:pt idx="7" formatCode="#,##0">
                  <c:v>18322</c:v>
                </c:pt>
                <c:pt idx="8" formatCode="#,##0">
                  <c:v>22975</c:v>
                </c:pt>
                <c:pt idx="9" formatCode="#,##0">
                  <c:v>22184</c:v>
                </c:pt>
                <c:pt idx="10" formatCode="#,##0">
                  <c:v>24862</c:v>
                </c:pt>
                <c:pt idx="11" formatCode="#,##0">
                  <c:v>16296</c:v>
                </c:pt>
                <c:pt idx="12" formatCode="#,##0">
                  <c:v>9811</c:v>
                </c:pt>
                <c:pt idx="13" formatCode="#,##0">
                  <c:v>23151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73-4E44-961D-027DF9762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956224"/>
        <c:axId val="33957760"/>
      </c:lineChart>
      <c:catAx>
        <c:axId val="3395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957760"/>
        <c:crosses val="autoZero"/>
        <c:auto val="1"/>
        <c:lblAlgn val="ctr"/>
        <c:lblOffset val="100"/>
        <c:noMultiLvlLbl val="0"/>
      </c:catAx>
      <c:valAx>
        <c:axId val="33957760"/>
        <c:scaling>
          <c:orientation val="minMax"/>
          <c:max val="7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39562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'10J_Auszahlungssumme'!$D$3</c:f>
              <c:strCache>
                <c:ptCount val="1"/>
                <c:pt idx="0">
                  <c:v>Österreich</c:v>
                </c:pt>
              </c:strCache>
            </c:strRef>
          </c:tx>
          <c:cat>
            <c:numRef>
              <c:f>'10J_Auszahlungssumme'!$A$4:$A$17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'10J_Auszahlungssumme'!$D$4:$D$17</c:f>
              <c:numCache>
                <c:formatCode>#,##0</c:formatCode>
                <c:ptCount val="14"/>
                <c:pt idx="0">
                  <c:v>2696117</c:v>
                </c:pt>
                <c:pt idx="1">
                  <c:v>3041800</c:v>
                </c:pt>
                <c:pt idx="2">
                  <c:v>3519893</c:v>
                </c:pt>
                <c:pt idx="3">
                  <c:v>3638301</c:v>
                </c:pt>
                <c:pt idx="4">
                  <c:v>3217493</c:v>
                </c:pt>
                <c:pt idx="5">
                  <c:v>3127365</c:v>
                </c:pt>
                <c:pt idx="6">
                  <c:v>3460167</c:v>
                </c:pt>
                <c:pt idx="7">
                  <c:v>3069171</c:v>
                </c:pt>
                <c:pt idx="8">
                  <c:v>2380982</c:v>
                </c:pt>
                <c:pt idx="9">
                  <c:v>2406100</c:v>
                </c:pt>
                <c:pt idx="10">
                  <c:v>2677679</c:v>
                </c:pt>
                <c:pt idx="11">
                  <c:v>2878228</c:v>
                </c:pt>
                <c:pt idx="12">
                  <c:v>3061183</c:v>
                </c:pt>
                <c:pt idx="13">
                  <c:v>2731203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93-4BF8-856F-F15E51B6E222}"/>
            </c:ext>
          </c:extLst>
        </c:ser>
        <c:ser>
          <c:idx val="5"/>
          <c:order val="1"/>
          <c:tx>
            <c:strRef>
              <c:f>'10J_Auszahlungssumme'!$G$3</c:f>
              <c:strCache>
                <c:ptCount val="1"/>
                <c:pt idx="0">
                  <c:v>Tschechien</c:v>
                </c:pt>
              </c:strCache>
            </c:strRef>
          </c:tx>
          <c:cat>
            <c:numRef>
              <c:f>'10J_Auszahlungssumme'!$A$4:$A$17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'10J_Auszahlungssumme'!$G$4:$G$17</c:f>
              <c:numCache>
                <c:formatCode>#,##0</c:formatCode>
                <c:ptCount val="14"/>
                <c:pt idx="0">
                  <c:v>1481366</c:v>
                </c:pt>
                <c:pt idx="1">
                  <c:v>1877540</c:v>
                </c:pt>
                <c:pt idx="2">
                  <c:v>2717223</c:v>
                </c:pt>
                <c:pt idx="3">
                  <c:v>2734725</c:v>
                </c:pt>
                <c:pt idx="4">
                  <c:v>2480730</c:v>
                </c:pt>
                <c:pt idx="5">
                  <c:v>2306424</c:v>
                </c:pt>
                <c:pt idx="6">
                  <c:v>1860674</c:v>
                </c:pt>
                <c:pt idx="7">
                  <c:v>1657698</c:v>
                </c:pt>
                <c:pt idx="8">
                  <c:v>1505121</c:v>
                </c:pt>
                <c:pt idx="9">
                  <c:v>1345925</c:v>
                </c:pt>
                <c:pt idx="10">
                  <c:v>1693614</c:v>
                </c:pt>
                <c:pt idx="11">
                  <c:v>1772042.12</c:v>
                </c:pt>
                <c:pt idx="12">
                  <c:v>2166407</c:v>
                </c:pt>
                <c:pt idx="13">
                  <c:v>2621009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93-4BF8-856F-F15E51B6E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34272"/>
        <c:axId val="34136064"/>
      </c:lineChart>
      <c:catAx>
        <c:axId val="3413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136064"/>
        <c:crosses val="autoZero"/>
        <c:auto val="1"/>
        <c:lblAlgn val="ctr"/>
        <c:lblOffset val="100"/>
        <c:noMultiLvlLbl val="0"/>
      </c:catAx>
      <c:valAx>
        <c:axId val="34136064"/>
        <c:scaling>
          <c:orientation val="minMax"/>
          <c:min val="10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41342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'10J_Auszahlungssumme'!$B$3</c:f>
              <c:strCache>
                <c:ptCount val="1"/>
                <c:pt idx="0">
                  <c:v>Deutschland</c:v>
                </c:pt>
              </c:strCache>
            </c:strRef>
          </c:tx>
          <c:cat>
            <c:numRef>
              <c:f>'10J_Auszahlungssumme'!$A$4:$A$17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'10J_Auszahlungssumme'!$B$4:$B$17</c:f>
              <c:numCache>
                <c:formatCode>#,##0</c:formatCode>
                <c:ptCount val="14"/>
                <c:pt idx="0">
                  <c:v>29884031</c:v>
                </c:pt>
                <c:pt idx="1">
                  <c:v>31800100</c:v>
                </c:pt>
                <c:pt idx="2">
                  <c:v>28706101</c:v>
                </c:pt>
                <c:pt idx="3">
                  <c:v>40866690</c:v>
                </c:pt>
                <c:pt idx="4">
                  <c:v>33170996</c:v>
                </c:pt>
                <c:pt idx="5">
                  <c:v>30203315</c:v>
                </c:pt>
                <c:pt idx="6">
                  <c:v>32939358</c:v>
                </c:pt>
                <c:pt idx="7">
                  <c:v>33318034</c:v>
                </c:pt>
                <c:pt idx="8">
                  <c:v>33610311</c:v>
                </c:pt>
                <c:pt idx="9">
                  <c:v>32390432</c:v>
                </c:pt>
                <c:pt idx="10">
                  <c:v>37066270</c:v>
                </c:pt>
                <c:pt idx="11">
                  <c:v>33155970</c:v>
                </c:pt>
                <c:pt idx="12">
                  <c:v>32670248</c:v>
                </c:pt>
                <c:pt idx="13">
                  <c:v>32556064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B8-4B3B-A8C6-86F724C65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43616"/>
        <c:axId val="34030720"/>
      </c:lineChart>
      <c:catAx>
        <c:axId val="3414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030720"/>
        <c:crosses val="autoZero"/>
        <c:auto val="1"/>
        <c:lblAlgn val="ctr"/>
        <c:lblOffset val="100"/>
        <c:noMultiLvlLbl val="0"/>
      </c:catAx>
      <c:valAx>
        <c:axId val="34030720"/>
        <c:scaling>
          <c:orientation val="minMax"/>
          <c:min val="250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41436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'10J_Bauspareinlage'!$B$3</c:f>
              <c:strCache>
                <c:ptCount val="1"/>
                <c:pt idx="0">
                  <c:v>Deutschland</c:v>
                </c:pt>
              </c:strCache>
            </c:strRef>
          </c:tx>
          <c:cat>
            <c:numRef>
              <c:f>'10J_Bauspareinlage'!$A$4:$A$17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'10J_Bauspareinlage'!$B$4:$B$17</c:f>
              <c:numCache>
                <c:formatCode>#,##0</c:formatCode>
                <c:ptCount val="14"/>
                <c:pt idx="0">
                  <c:v>121258400</c:v>
                </c:pt>
                <c:pt idx="1">
                  <c:v>125058700</c:v>
                </c:pt>
                <c:pt idx="2">
                  <c:v>124950210</c:v>
                </c:pt>
                <c:pt idx="3">
                  <c:v>121025401</c:v>
                </c:pt>
                <c:pt idx="4">
                  <c:v>124785352</c:v>
                </c:pt>
                <c:pt idx="5">
                  <c:v>132667592</c:v>
                </c:pt>
                <c:pt idx="6">
                  <c:v>138531406</c:v>
                </c:pt>
                <c:pt idx="7">
                  <c:v>144409303</c:v>
                </c:pt>
                <c:pt idx="8">
                  <c:v>151946054</c:v>
                </c:pt>
                <c:pt idx="9">
                  <c:v>160121898</c:v>
                </c:pt>
                <c:pt idx="10">
                  <c:v>162720913</c:v>
                </c:pt>
                <c:pt idx="11">
                  <c:v>167832032</c:v>
                </c:pt>
                <c:pt idx="12">
                  <c:v>172827875</c:v>
                </c:pt>
                <c:pt idx="13">
                  <c:v>178692591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A9-4898-BB88-FE5F49F5B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270528"/>
        <c:axId val="110502272"/>
      </c:lineChart>
      <c:catAx>
        <c:axId val="11127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0502272"/>
        <c:crosses val="autoZero"/>
        <c:auto val="1"/>
        <c:lblAlgn val="ctr"/>
        <c:lblOffset val="100"/>
        <c:noMultiLvlLbl val="0"/>
      </c:catAx>
      <c:valAx>
        <c:axId val="110502272"/>
        <c:scaling>
          <c:orientation val="minMax"/>
          <c:min val="1100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112705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'10J_Bauspareinlage'!$D$3</c:f>
              <c:strCache>
                <c:ptCount val="1"/>
                <c:pt idx="0">
                  <c:v>Österreich</c:v>
                </c:pt>
              </c:strCache>
            </c:strRef>
          </c:tx>
          <c:cat>
            <c:numRef>
              <c:f>'10J_Bauspareinlage'!$A$4:$A$17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'10J_Bauspareinlage'!$D$4:$D$17</c:f>
              <c:numCache>
                <c:formatCode>#,##0</c:formatCode>
                <c:ptCount val="14"/>
                <c:pt idx="0">
                  <c:v>17882800</c:v>
                </c:pt>
                <c:pt idx="1">
                  <c:v>17809900</c:v>
                </c:pt>
                <c:pt idx="2">
                  <c:v>17260296</c:v>
                </c:pt>
                <c:pt idx="3">
                  <c:v>17127580</c:v>
                </c:pt>
                <c:pt idx="4">
                  <c:v>18077469</c:v>
                </c:pt>
                <c:pt idx="5">
                  <c:v>18708511</c:v>
                </c:pt>
                <c:pt idx="6">
                  <c:v>19263183</c:v>
                </c:pt>
                <c:pt idx="7">
                  <c:v>19958641</c:v>
                </c:pt>
                <c:pt idx="8">
                  <c:v>20346679</c:v>
                </c:pt>
                <c:pt idx="9">
                  <c:v>20664498</c:v>
                </c:pt>
                <c:pt idx="10">
                  <c:v>20480098</c:v>
                </c:pt>
                <c:pt idx="11">
                  <c:v>20420671</c:v>
                </c:pt>
                <c:pt idx="12" formatCode="_-* #,##0\ _€_-;\-* #,##0\ _€_-;_-* &quot;-&quot;??\ _€_-;_-@_-">
                  <c:v>20553851</c:v>
                </c:pt>
                <c:pt idx="13">
                  <c:v>20321331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19-41DE-A175-7796DC5AC33D}"/>
            </c:ext>
          </c:extLst>
        </c:ser>
        <c:ser>
          <c:idx val="5"/>
          <c:order val="1"/>
          <c:tx>
            <c:strRef>
              <c:f>'10J_Bauspareinlage'!$G$3</c:f>
              <c:strCache>
                <c:ptCount val="1"/>
                <c:pt idx="0">
                  <c:v>Tschechien</c:v>
                </c:pt>
              </c:strCache>
            </c:strRef>
          </c:tx>
          <c:cat>
            <c:numRef>
              <c:f>'10J_Bauspareinlage'!$A$4:$A$17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'10J_Bauspareinlage'!$G$4:$G$17</c:f>
              <c:numCache>
                <c:formatCode>#,##0</c:formatCode>
                <c:ptCount val="14"/>
                <c:pt idx="0">
                  <c:v>11963164</c:v>
                </c:pt>
                <c:pt idx="1">
                  <c:v>13085382</c:v>
                </c:pt>
                <c:pt idx="2">
                  <c:v>14458302</c:v>
                </c:pt>
                <c:pt idx="3">
                  <c:v>14892723</c:v>
                </c:pt>
                <c:pt idx="4">
                  <c:v>15686749</c:v>
                </c:pt>
                <c:pt idx="5">
                  <c:v>17163684</c:v>
                </c:pt>
                <c:pt idx="6">
                  <c:v>16799728</c:v>
                </c:pt>
                <c:pt idx="7">
                  <c:v>17302558</c:v>
                </c:pt>
                <c:pt idx="8">
                  <c:v>15646667</c:v>
                </c:pt>
                <c:pt idx="9">
                  <c:v>14917092</c:v>
                </c:pt>
                <c:pt idx="10">
                  <c:v>14217377</c:v>
                </c:pt>
                <c:pt idx="11">
                  <c:v>13419784.640000001</c:v>
                </c:pt>
                <c:pt idx="12">
                  <c:v>14052608</c:v>
                </c:pt>
                <c:pt idx="13">
                  <c:v>13801229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19-41DE-A175-7796DC5AC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465216"/>
        <c:axId val="111466752"/>
      </c:lineChart>
      <c:catAx>
        <c:axId val="11146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1466752"/>
        <c:crosses val="autoZero"/>
        <c:auto val="1"/>
        <c:lblAlgn val="ctr"/>
        <c:lblOffset val="100"/>
        <c:noMultiLvlLbl val="0"/>
      </c:catAx>
      <c:valAx>
        <c:axId val="111466752"/>
        <c:scaling>
          <c:orientation val="minMax"/>
          <c:min val="100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114652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BB153-544A-41BC-B707-256AF563D217}" type="datetimeFigureOut">
              <a:rPr lang="de-DE" smtClean="0"/>
              <a:t>21.03.2019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C68EC-F5CF-4E7A-B99D-B0CAB0C8A3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251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D172-57C7-4E47-972B-9A6AD89F10EF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20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D172-57C7-4E47-972B-9A6AD89F10EF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201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D172-57C7-4E47-972B-9A6AD89F10EF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201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D172-57C7-4E47-972B-9A6AD89F10EF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201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D172-57C7-4E47-972B-9A6AD89F10EF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201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D172-57C7-4E47-972B-9A6AD89F10EF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201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D172-57C7-4E47-972B-9A6AD89F10EF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20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1"/>
          <p:cNvSpPr>
            <a:spLocks noGrp="1" noChangeAspect="1"/>
          </p:cNvSpPr>
          <p:nvPr>
            <p:ph type="pic" sz="quarter" idx="13"/>
          </p:nvPr>
        </p:nvSpPr>
        <p:spPr bwMode="gray">
          <a:xfrm>
            <a:off x="250103" y="238126"/>
            <a:ext cx="10188504" cy="7085012"/>
          </a:xfrm>
          <a:custGeom>
            <a:avLst/>
            <a:gdLst/>
            <a:ahLst/>
            <a:cxnLst/>
            <a:rect l="l" t="t" r="r" b="b"/>
            <a:pathLst>
              <a:path w="10188504" h="7085012">
                <a:moveTo>
                  <a:pt x="0" y="0"/>
                </a:moveTo>
                <a:lnTo>
                  <a:pt x="10188504" y="0"/>
                </a:lnTo>
                <a:lnTo>
                  <a:pt x="10188504" y="273073"/>
                </a:lnTo>
                <a:lnTo>
                  <a:pt x="7515261" y="273073"/>
                </a:lnTo>
                <a:lnTo>
                  <a:pt x="7515261" y="1353073"/>
                </a:lnTo>
                <a:lnTo>
                  <a:pt x="10188504" y="1353073"/>
                </a:lnTo>
                <a:lnTo>
                  <a:pt x="10188504" y="7085012"/>
                </a:lnTo>
                <a:lnTo>
                  <a:pt x="0" y="7085012"/>
                </a:lnTo>
                <a:close/>
              </a:path>
            </a:pathLst>
          </a:custGeom>
        </p:spPr>
        <p:txBody>
          <a:bodyPr wrap="square" lIns="180000" tIns="180000">
            <a:noAutofit/>
          </a:bodyPr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8BE641CB-C6B0-4F9B-A420-41EBDAEB2A71}" type="datetime1">
              <a:rPr lang="de-DE" smtClean="0"/>
              <a:t>21.03.2019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de-DE"/>
              <a:t>Vertraulichkeit: intern, Kurzzeichen, Veranstaltungsname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3AD382B0-4462-45F5-ACD3-5D840A3C5B0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4" y="511199"/>
            <a:ext cx="2673243" cy="1080000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 bwMode="gray">
          <a:xfrm>
            <a:off x="2233771" y="2239292"/>
            <a:ext cx="8204836" cy="2489137"/>
          </a:xfrm>
          <a:blipFill>
            <a:blip r:embed="rId3"/>
            <a:stretch>
              <a:fillRect/>
            </a:stretch>
          </a:blipFill>
        </p:spPr>
        <p:txBody>
          <a:bodyPr lIns="360000" rIns="144000" bIns="986400"/>
          <a:lstStyle>
            <a:lvl1pPr>
              <a:defRPr sz="30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 bwMode="gray">
          <a:xfrm>
            <a:off x="2233771" y="3740492"/>
            <a:ext cx="8204836" cy="986400"/>
          </a:xfrm>
        </p:spPr>
        <p:txBody>
          <a:bodyPr lIns="360000" rIns="144000" anchor="ctr"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391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5929921-F1A2-4AAF-AB0A-8115D6B06470}" type="datetime1">
              <a:rPr lang="de-DE" smtClean="0"/>
              <a:t>21.03.2019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Vertraulichkeit: intern, Kurzzeichen, Veranstaltungsname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AD382B0-4462-45F5-ACD3-5D840A3C5B0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24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D1E13DC-13A1-4FAC-9F9C-104710E9A261}" type="datetime1">
              <a:rPr lang="de-DE" smtClean="0"/>
              <a:t>21.03.2019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Vertraulichkeit: intern, Kurzzeichen, Veranstaltungsname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AD382B0-4462-45F5-ACD3-5D840A3C5B0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233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stermu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D0BF416-57CD-462B-A3CA-89CA389D3724}" type="datetime1">
              <a:rPr lang="de-DE" smtClean="0"/>
              <a:t>21.03.2019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Vertraulichkeit: intern, Kurzzeichen, Veranstaltungsname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AD382B0-4462-45F5-ACD3-5D840A3C5B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Datumsplatzhalter 2"/>
          <p:cNvSpPr txBox="1">
            <a:spLocks/>
          </p:cNvSpPr>
          <p:nvPr userDrawn="1"/>
        </p:nvSpPr>
        <p:spPr bwMode="gray">
          <a:xfrm>
            <a:off x="4507408" y="7176199"/>
            <a:ext cx="1676509" cy="3850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ctr" defTabSz="1043056" rtl="0" eaLnBrk="1" latinLnBrk="0" hangingPunct="1"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0" indent="0" algn="ctr" defTabSz="104305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104305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8" indent="0" algn="ctr" defTabSz="104305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104305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104305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104305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104305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104305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DF4D82-2517-4E70-A1B1-D6AA2371AC34}" type="datetime1">
              <a:rPr lang="de-DE" smtClean="0"/>
              <a:pPr/>
              <a:t>21.03.2019</a:t>
            </a:fld>
            <a:endParaRPr lang="de-DE" dirty="0"/>
          </a:p>
        </p:txBody>
      </p:sp>
      <p:sp>
        <p:nvSpPr>
          <p:cNvPr id="7" name="Fußzeilenplatzhalter 3"/>
          <p:cNvSpPr txBox="1">
            <a:spLocks/>
          </p:cNvSpPr>
          <p:nvPr userDrawn="1"/>
        </p:nvSpPr>
        <p:spPr bwMode="gray">
          <a:xfrm>
            <a:off x="252483" y="7176199"/>
            <a:ext cx="4256011" cy="3850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0" indent="0" algn="l" defTabSz="104305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04305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8" indent="0" algn="l" defTabSz="104305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4305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43056" rtl="0" eaLnBrk="1" latinLnBrk="0" hangingPunct="1"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04305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8" indent="0" algn="l" defTabSz="104305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8" indent="0" algn="l" defTabSz="104305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8" name="Foliennummernplatzhalter 4"/>
          <p:cNvSpPr txBox="1">
            <a:spLocks/>
          </p:cNvSpPr>
          <p:nvPr userDrawn="1"/>
        </p:nvSpPr>
        <p:spPr bwMode="gray">
          <a:xfrm>
            <a:off x="6184906" y="7176199"/>
            <a:ext cx="4257868" cy="3850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r" defTabSz="1043056" rtl="0" eaLnBrk="1" latinLnBrk="0" hangingPunct="1"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0" indent="0" algn="r" defTabSz="104305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r" defTabSz="104305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8" indent="0" algn="r" defTabSz="104305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r" defTabSz="104305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r" defTabSz="104305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r" defTabSz="104305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8" indent="0" algn="r" defTabSz="104305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8" indent="0" algn="r" defTabSz="104305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FE9AD8-4CF8-4A0A-8D8A-B8E100449A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 bwMode="gray">
          <a:xfrm>
            <a:off x="-740312" y="464231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noProof="0" dirty="0">
                <a:solidFill>
                  <a:schemeClr val="bg1"/>
                </a:solidFill>
                <a:latin typeface="Verdana" panose="020B0604030504040204" pitchFamily="34" charset="0"/>
              </a:rPr>
              <a:t>8,98</a:t>
            </a:r>
          </a:p>
        </p:txBody>
      </p:sp>
      <p:cxnSp>
        <p:nvCxnSpPr>
          <p:cNvPr id="10" name="Gerade Verbindung 9"/>
          <p:cNvCxnSpPr/>
          <p:nvPr userDrawn="1"/>
        </p:nvCxnSpPr>
        <p:spPr bwMode="gray">
          <a:xfrm>
            <a:off x="-356447" y="546090"/>
            <a:ext cx="23763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 userDrawn="1"/>
        </p:nvSpPr>
        <p:spPr bwMode="gray">
          <a:xfrm>
            <a:off x="-740312" y="156182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noProof="0" dirty="0">
                <a:solidFill>
                  <a:schemeClr val="bg1"/>
                </a:solidFill>
                <a:latin typeface="Verdana" panose="020B0604030504040204" pitchFamily="34" charset="0"/>
              </a:rPr>
              <a:t>9,84</a:t>
            </a:r>
          </a:p>
        </p:txBody>
      </p:sp>
      <p:cxnSp>
        <p:nvCxnSpPr>
          <p:cNvPr id="12" name="Gerade Verbindung 11"/>
          <p:cNvCxnSpPr/>
          <p:nvPr userDrawn="1"/>
        </p:nvCxnSpPr>
        <p:spPr bwMode="gray">
          <a:xfrm>
            <a:off x="-356447" y="238040"/>
            <a:ext cx="23763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 bwMode="gray">
          <a:xfrm>
            <a:off x="-740312" y="1439147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noProof="0" dirty="0">
                <a:solidFill>
                  <a:schemeClr val="bg1"/>
                </a:solidFill>
                <a:latin typeface="Verdana" panose="020B0604030504040204" pitchFamily="34" charset="0"/>
              </a:rPr>
              <a:t>6,27</a:t>
            </a:r>
          </a:p>
        </p:txBody>
      </p:sp>
      <p:cxnSp>
        <p:nvCxnSpPr>
          <p:cNvPr id="14" name="Gerade Verbindung 13"/>
          <p:cNvCxnSpPr/>
          <p:nvPr userDrawn="1"/>
        </p:nvCxnSpPr>
        <p:spPr bwMode="gray">
          <a:xfrm>
            <a:off x="-356447" y="1521005"/>
            <a:ext cx="23763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 userDrawn="1"/>
        </p:nvSpPr>
        <p:spPr bwMode="gray">
          <a:xfrm>
            <a:off x="-740312" y="6922040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noProof="0" dirty="0">
                <a:solidFill>
                  <a:schemeClr val="bg1"/>
                </a:solidFill>
                <a:latin typeface="Verdana" panose="020B0604030504040204" pitchFamily="34" charset="0"/>
              </a:rPr>
              <a:t>9,17</a:t>
            </a:r>
          </a:p>
        </p:txBody>
      </p:sp>
      <p:cxnSp>
        <p:nvCxnSpPr>
          <p:cNvPr id="16" name="Gerade Verbindung 15"/>
          <p:cNvCxnSpPr/>
          <p:nvPr userDrawn="1"/>
        </p:nvCxnSpPr>
        <p:spPr bwMode="gray">
          <a:xfrm>
            <a:off x="-356447" y="7082455"/>
            <a:ext cx="23763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 bwMode="gray">
          <a:xfrm>
            <a:off x="10812217" y="546090"/>
            <a:ext cx="23763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 bwMode="gray">
          <a:xfrm>
            <a:off x="10812217" y="238040"/>
            <a:ext cx="23763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 userDrawn="1"/>
        </p:nvCxnSpPr>
        <p:spPr bwMode="gray">
          <a:xfrm>
            <a:off x="10812217" y="1521005"/>
            <a:ext cx="23763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 bwMode="gray">
          <a:xfrm>
            <a:off x="10812217" y="7080074"/>
            <a:ext cx="23763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 userDrawn="1"/>
        </p:nvSpPr>
        <p:spPr bwMode="gray">
          <a:xfrm>
            <a:off x="11049848" y="464231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noProof="0" dirty="0">
                <a:solidFill>
                  <a:schemeClr val="bg1"/>
                </a:solidFill>
                <a:latin typeface="+mj-lt"/>
              </a:rPr>
              <a:t>8,98</a:t>
            </a:r>
          </a:p>
        </p:txBody>
      </p:sp>
      <p:sp>
        <p:nvSpPr>
          <p:cNvPr id="22" name="Rechteck 21"/>
          <p:cNvSpPr/>
          <p:nvPr userDrawn="1"/>
        </p:nvSpPr>
        <p:spPr bwMode="gray">
          <a:xfrm>
            <a:off x="11049848" y="156182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noProof="0" dirty="0">
                <a:solidFill>
                  <a:schemeClr val="bg1"/>
                </a:solidFill>
                <a:latin typeface="+mj-lt"/>
              </a:rPr>
              <a:t>9,84</a:t>
            </a:r>
          </a:p>
        </p:txBody>
      </p:sp>
      <p:sp>
        <p:nvSpPr>
          <p:cNvPr id="23" name="Rechteck 22"/>
          <p:cNvSpPr/>
          <p:nvPr userDrawn="1"/>
        </p:nvSpPr>
        <p:spPr bwMode="gray">
          <a:xfrm>
            <a:off x="11049848" y="1439147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noProof="0" dirty="0">
                <a:solidFill>
                  <a:schemeClr val="bg1"/>
                </a:solidFill>
                <a:latin typeface="+mj-lt"/>
              </a:rPr>
              <a:t>6,27</a:t>
            </a:r>
          </a:p>
        </p:txBody>
      </p:sp>
      <p:sp>
        <p:nvSpPr>
          <p:cNvPr id="24" name="Rechteck 23"/>
          <p:cNvSpPr/>
          <p:nvPr userDrawn="1"/>
        </p:nvSpPr>
        <p:spPr bwMode="gray">
          <a:xfrm>
            <a:off x="11049848" y="6919659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noProof="0" dirty="0">
                <a:solidFill>
                  <a:schemeClr val="bg1"/>
                </a:solidFill>
                <a:latin typeface="Verdana" panose="020B0604030504040204" pitchFamily="34" charset="0"/>
              </a:rPr>
              <a:t>9,17</a:t>
            </a:r>
          </a:p>
        </p:txBody>
      </p:sp>
      <p:cxnSp>
        <p:nvCxnSpPr>
          <p:cNvPr id="25" name="Gerade Verbindung 24"/>
          <p:cNvCxnSpPr/>
          <p:nvPr userDrawn="1"/>
        </p:nvCxnSpPr>
        <p:spPr bwMode="gray">
          <a:xfrm rot="16200000">
            <a:off x="138851" y="-259042"/>
            <a:ext cx="22403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/>
        </p:nvCxnSpPr>
        <p:spPr bwMode="gray">
          <a:xfrm rot="16200000">
            <a:off x="390002" y="-259042"/>
            <a:ext cx="22403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 userDrawn="1"/>
        </p:nvCxnSpPr>
        <p:spPr bwMode="gray">
          <a:xfrm rot="16200000">
            <a:off x="10078272" y="-259042"/>
            <a:ext cx="22403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 userDrawn="1"/>
        </p:nvCxnSpPr>
        <p:spPr bwMode="gray">
          <a:xfrm rot="16200000">
            <a:off x="10329191" y="-259042"/>
            <a:ext cx="22403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 userDrawn="1"/>
        </p:nvSpPr>
        <p:spPr bwMode="gray">
          <a:xfrm>
            <a:off x="-126714" y="-525625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noProof="0" dirty="0">
                <a:solidFill>
                  <a:schemeClr val="bg1"/>
                </a:solidFill>
                <a:latin typeface="+mj-lt"/>
              </a:rPr>
              <a:t>14,15</a:t>
            </a:r>
          </a:p>
        </p:txBody>
      </p:sp>
      <p:sp>
        <p:nvSpPr>
          <p:cNvPr id="30" name="Rechteck 29"/>
          <p:cNvSpPr/>
          <p:nvPr userDrawn="1"/>
        </p:nvSpPr>
        <p:spPr bwMode="gray">
          <a:xfrm>
            <a:off x="502019" y="-525625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noProof="0" dirty="0">
                <a:solidFill>
                  <a:schemeClr val="bg1"/>
                </a:solidFill>
                <a:latin typeface="+mj-lt"/>
              </a:rPr>
              <a:t>13,45</a:t>
            </a:r>
          </a:p>
        </p:txBody>
      </p:sp>
      <p:sp>
        <p:nvSpPr>
          <p:cNvPr id="31" name="Rechteck 30"/>
          <p:cNvSpPr/>
          <p:nvPr userDrawn="1"/>
        </p:nvSpPr>
        <p:spPr bwMode="gray">
          <a:xfrm>
            <a:off x="10436446" y="-525625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noProof="0" dirty="0">
                <a:solidFill>
                  <a:schemeClr val="bg1"/>
                </a:solidFill>
                <a:latin typeface="+mj-lt"/>
              </a:rPr>
              <a:t>14,15</a:t>
            </a:r>
          </a:p>
        </p:txBody>
      </p:sp>
      <p:sp>
        <p:nvSpPr>
          <p:cNvPr id="32" name="Rechteck 31"/>
          <p:cNvSpPr/>
          <p:nvPr userDrawn="1"/>
        </p:nvSpPr>
        <p:spPr bwMode="gray">
          <a:xfrm>
            <a:off x="9806427" y="-525625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noProof="0" dirty="0">
                <a:solidFill>
                  <a:schemeClr val="bg1"/>
                </a:solidFill>
                <a:latin typeface="+mj-lt"/>
              </a:rPr>
              <a:t>13,46</a:t>
            </a:r>
          </a:p>
        </p:txBody>
      </p:sp>
      <p:cxnSp>
        <p:nvCxnSpPr>
          <p:cNvPr id="33" name="Gerade Verbindung 32"/>
          <p:cNvCxnSpPr/>
          <p:nvPr userDrawn="1"/>
        </p:nvCxnSpPr>
        <p:spPr bwMode="gray">
          <a:xfrm rot="16200000">
            <a:off x="138851" y="7795803"/>
            <a:ext cx="22403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 userDrawn="1"/>
        </p:nvCxnSpPr>
        <p:spPr bwMode="gray">
          <a:xfrm rot="16200000">
            <a:off x="390002" y="7795803"/>
            <a:ext cx="22403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/>
        </p:nvCxnSpPr>
        <p:spPr bwMode="gray">
          <a:xfrm rot="16200000">
            <a:off x="10078272" y="7795803"/>
            <a:ext cx="22403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/>
        </p:nvCxnSpPr>
        <p:spPr bwMode="gray">
          <a:xfrm rot="16200000">
            <a:off x="10329191" y="7795803"/>
            <a:ext cx="22403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/>
          <p:nvPr userDrawn="1"/>
        </p:nvSpPr>
        <p:spPr bwMode="gray">
          <a:xfrm>
            <a:off x="-129095" y="7907825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noProof="0" dirty="0">
                <a:solidFill>
                  <a:schemeClr val="bg1"/>
                </a:solidFill>
                <a:latin typeface="Verdana" panose="020B0604030504040204" pitchFamily="34" charset="0"/>
              </a:rPr>
              <a:t>14,15</a:t>
            </a:r>
          </a:p>
        </p:txBody>
      </p:sp>
      <p:sp>
        <p:nvSpPr>
          <p:cNvPr id="38" name="Rechteck 37"/>
          <p:cNvSpPr/>
          <p:nvPr userDrawn="1"/>
        </p:nvSpPr>
        <p:spPr bwMode="gray">
          <a:xfrm>
            <a:off x="497257" y="7907825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noProof="0" dirty="0">
                <a:solidFill>
                  <a:schemeClr val="bg1"/>
                </a:solidFill>
                <a:latin typeface="Verdana" panose="020B0604030504040204" pitchFamily="34" charset="0"/>
              </a:rPr>
              <a:t>13,45</a:t>
            </a:r>
          </a:p>
        </p:txBody>
      </p:sp>
      <p:sp>
        <p:nvSpPr>
          <p:cNvPr id="39" name="Rechteck 38"/>
          <p:cNvSpPr/>
          <p:nvPr userDrawn="1"/>
        </p:nvSpPr>
        <p:spPr bwMode="gray">
          <a:xfrm>
            <a:off x="10436446" y="7907825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noProof="0" dirty="0">
                <a:solidFill>
                  <a:schemeClr val="bg1"/>
                </a:solidFill>
                <a:latin typeface="Verdana" panose="020B0604030504040204" pitchFamily="34" charset="0"/>
              </a:rPr>
              <a:t>14,15</a:t>
            </a:r>
          </a:p>
        </p:txBody>
      </p:sp>
      <p:sp>
        <p:nvSpPr>
          <p:cNvPr id="40" name="Rechteck 39"/>
          <p:cNvSpPr/>
          <p:nvPr userDrawn="1"/>
        </p:nvSpPr>
        <p:spPr bwMode="gray">
          <a:xfrm>
            <a:off x="9811189" y="7907825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noProof="0" dirty="0">
                <a:solidFill>
                  <a:schemeClr val="bg1"/>
                </a:solidFill>
                <a:latin typeface="Verdana" panose="020B0604030504040204" pitchFamily="34" charset="0"/>
              </a:rPr>
              <a:t>13,46</a:t>
            </a:r>
          </a:p>
        </p:txBody>
      </p:sp>
      <p:cxnSp>
        <p:nvCxnSpPr>
          <p:cNvPr id="41" name="Gerade Verbindung 40"/>
          <p:cNvCxnSpPr/>
          <p:nvPr userDrawn="1"/>
        </p:nvCxnSpPr>
        <p:spPr bwMode="gray">
          <a:xfrm rot="16200000">
            <a:off x="5338647" y="-259042"/>
            <a:ext cx="22403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 userDrawn="1"/>
        </p:nvCxnSpPr>
        <p:spPr bwMode="gray">
          <a:xfrm rot="16200000">
            <a:off x="5127284" y="-259042"/>
            <a:ext cx="22403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 userDrawn="1"/>
        </p:nvSpPr>
        <p:spPr bwMode="gray">
          <a:xfrm>
            <a:off x="5445903" y="-525625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noProof="0" dirty="0">
                <a:solidFill>
                  <a:schemeClr val="bg1"/>
                </a:solidFill>
                <a:latin typeface="+mj-lt"/>
              </a:rPr>
              <a:t>0,29</a:t>
            </a:r>
          </a:p>
        </p:txBody>
      </p:sp>
      <p:sp>
        <p:nvSpPr>
          <p:cNvPr id="44" name="Rechteck 43"/>
          <p:cNvSpPr/>
          <p:nvPr userDrawn="1"/>
        </p:nvSpPr>
        <p:spPr bwMode="gray">
          <a:xfrm>
            <a:off x="4855439" y="-525625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noProof="0" dirty="0">
                <a:solidFill>
                  <a:schemeClr val="bg1"/>
                </a:solidFill>
                <a:latin typeface="+mj-lt"/>
              </a:rPr>
              <a:t>0,29</a:t>
            </a:r>
          </a:p>
        </p:txBody>
      </p:sp>
      <p:sp>
        <p:nvSpPr>
          <p:cNvPr id="45" name="Rechteck 44"/>
          <p:cNvSpPr/>
          <p:nvPr userDrawn="1"/>
        </p:nvSpPr>
        <p:spPr bwMode="gray">
          <a:xfrm>
            <a:off x="-740312" y="7111357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noProof="0" dirty="0">
                <a:solidFill>
                  <a:schemeClr val="bg1"/>
                </a:solidFill>
                <a:latin typeface="Verdana" panose="020B0604030504040204" pitchFamily="34" charset="0"/>
              </a:rPr>
              <a:t>9,43</a:t>
            </a:r>
          </a:p>
        </p:txBody>
      </p:sp>
      <p:sp>
        <p:nvSpPr>
          <p:cNvPr id="46" name="Rechteck 45"/>
          <p:cNvSpPr/>
          <p:nvPr userDrawn="1"/>
        </p:nvSpPr>
        <p:spPr bwMode="gray">
          <a:xfrm>
            <a:off x="11049848" y="7121859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noProof="0" dirty="0">
                <a:solidFill>
                  <a:schemeClr val="bg1"/>
                </a:solidFill>
                <a:latin typeface="Verdana" panose="020B0604030504040204" pitchFamily="34" charset="0"/>
              </a:rPr>
              <a:t>9,43</a:t>
            </a:r>
          </a:p>
        </p:txBody>
      </p:sp>
      <p:cxnSp>
        <p:nvCxnSpPr>
          <p:cNvPr id="47" name="Gerade Verbindung 46"/>
          <p:cNvCxnSpPr/>
          <p:nvPr userDrawn="1"/>
        </p:nvCxnSpPr>
        <p:spPr bwMode="gray">
          <a:xfrm>
            <a:off x="-356447" y="7174366"/>
            <a:ext cx="23763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 userDrawn="1"/>
        </p:nvCxnSpPr>
        <p:spPr bwMode="gray">
          <a:xfrm>
            <a:off x="10812217" y="7174366"/>
            <a:ext cx="23763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 userDrawn="1"/>
        </p:nvCxnSpPr>
        <p:spPr bwMode="gray">
          <a:xfrm>
            <a:off x="-857698" y="7322534"/>
            <a:ext cx="7388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 userDrawn="1"/>
        </p:nvCxnSpPr>
        <p:spPr bwMode="gray">
          <a:xfrm>
            <a:off x="10812216" y="7320153"/>
            <a:ext cx="74096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/>
          <p:cNvSpPr/>
          <p:nvPr userDrawn="1"/>
        </p:nvSpPr>
        <p:spPr bwMode="gray">
          <a:xfrm>
            <a:off x="-1241565" y="7240674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noProof="0" dirty="0">
                <a:solidFill>
                  <a:schemeClr val="bg1"/>
                </a:solidFill>
                <a:latin typeface="Verdana" panose="020B0604030504040204" pitchFamily="34" charset="0"/>
              </a:rPr>
              <a:t>9,84</a:t>
            </a:r>
          </a:p>
        </p:txBody>
      </p:sp>
      <p:sp>
        <p:nvSpPr>
          <p:cNvPr id="52" name="Rechteck 51"/>
          <p:cNvSpPr/>
          <p:nvPr userDrawn="1"/>
        </p:nvSpPr>
        <p:spPr bwMode="gray">
          <a:xfrm>
            <a:off x="11553177" y="7238293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noProof="0" dirty="0">
                <a:solidFill>
                  <a:schemeClr val="bg1"/>
                </a:solidFill>
                <a:latin typeface="Verdana" panose="020B0604030504040204" pitchFamily="34" charset="0"/>
              </a:rPr>
              <a:t>9,84</a:t>
            </a:r>
          </a:p>
        </p:txBody>
      </p:sp>
      <p:sp>
        <p:nvSpPr>
          <p:cNvPr id="53" name="Rechteck 65"/>
          <p:cNvSpPr/>
          <p:nvPr userDrawn="1"/>
        </p:nvSpPr>
        <p:spPr bwMode="gray">
          <a:xfrm>
            <a:off x="252483" y="1520191"/>
            <a:ext cx="10188200" cy="55568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noProof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4" name="Rechteck 66"/>
          <p:cNvSpPr/>
          <p:nvPr userDrawn="1"/>
        </p:nvSpPr>
        <p:spPr bwMode="gray">
          <a:xfrm>
            <a:off x="252483" y="238038"/>
            <a:ext cx="10190291" cy="877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5289" tIns="52144" rIns="104287" bIns="52144" rtlCol="0" anchor="ctr"/>
          <a:lstStyle/>
          <a:p>
            <a:r>
              <a:rPr lang="de-DE" sz="2400" b="1" noProof="0" dirty="0">
                <a:solidFill>
                  <a:schemeClr val="tx1"/>
                </a:solidFill>
                <a:latin typeface="+mj-lt"/>
              </a:rPr>
              <a:t>Der Titel wird</a:t>
            </a:r>
            <a:r>
              <a:rPr lang="de-DE" sz="2400" b="1" baseline="0" noProof="0" dirty="0">
                <a:solidFill>
                  <a:schemeClr val="tx1"/>
                </a:solidFill>
                <a:latin typeface="+mj-lt"/>
              </a:rPr>
              <a:t> hier platziert</a:t>
            </a:r>
            <a:endParaRPr lang="de-DE" sz="2400" b="1" noProof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Rechteck 67"/>
          <p:cNvSpPr/>
          <p:nvPr userDrawn="1"/>
        </p:nvSpPr>
        <p:spPr bwMode="gray">
          <a:xfrm>
            <a:off x="504968" y="1521007"/>
            <a:ext cx="9685321" cy="53750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de-DE" noProof="0" dirty="0">
                <a:solidFill>
                  <a:schemeClr val="tx1"/>
                </a:solidFill>
                <a:latin typeface="+mn-lt"/>
              </a:rPr>
              <a:t>Content Bereich</a:t>
            </a:r>
          </a:p>
        </p:txBody>
      </p:sp>
      <p:sp>
        <p:nvSpPr>
          <p:cNvPr id="56" name="Datumsplatzhalter 2"/>
          <p:cNvSpPr txBox="1">
            <a:spLocks/>
          </p:cNvSpPr>
          <p:nvPr userDrawn="1"/>
        </p:nvSpPr>
        <p:spPr bwMode="gray">
          <a:xfrm>
            <a:off x="4507408" y="7176199"/>
            <a:ext cx="1676509" cy="38506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23AB36-3BCF-4A3B-89FE-C84CF9BE9642}" type="datetime1">
              <a:rPr lang="de-DE" noProof="0" smtClean="0">
                <a:latin typeface="Verdana" panose="020B0604030504040204" pitchFamily="34" charset="0"/>
              </a:rPr>
              <a:pPr/>
              <a:t>21.03.2019</a:t>
            </a:fld>
            <a:endParaRPr lang="de-DE" noProof="0" dirty="0">
              <a:latin typeface="Verdana" panose="020B0604030504040204" pitchFamily="34" charset="0"/>
            </a:endParaRPr>
          </a:p>
        </p:txBody>
      </p:sp>
      <p:sp>
        <p:nvSpPr>
          <p:cNvPr id="57" name="Fußzeilenplatzhalter 3"/>
          <p:cNvSpPr txBox="1">
            <a:spLocks/>
          </p:cNvSpPr>
          <p:nvPr userDrawn="1"/>
        </p:nvSpPr>
        <p:spPr bwMode="gray">
          <a:xfrm>
            <a:off x="252484" y="7176199"/>
            <a:ext cx="4256011" cy="38506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noProof="0" dirty="0" err="1">
                <a:latin typeface="Verdana" panose="020B0604030504040204" pitchFamily="34" charset="0"/>
              </a:rPr>
              <a:t>chapter</a:t>
            </a:r>
            <a:endParaRPr lang="de-DE" noProof="0" dirty="0">
              <a:latin typeface="Verdana" panose="020B0604030504040204" pitchFamily="34" charset="0"/>
            </a:endParaRPr>
          </a:p>
        </p:txBody>
      </p:sp>
      <p:sp>
        <p:nvSpPr>
          <p:cNvPr id="58" name="Foliennummernplatzhalter 4"/>
          <p:cNvSpPr txBox="1">
            <a:spLocks/>
          </p:cNvSpPr>
          <p:nvPr userDrawn="1"/>
        </p:nvSpPr>
        <p:spPr bwMode="gray">
          <a:xfrm>
            <a:off x="6184906" y="7176199"/>
            <a:ext cx="4257868" cy="38506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FE9AD8-4CF8-4A0A-8D8A-B8E100449A7A}" type="slidenum">
              <a:rPr lang="de-DE" noProof="0" smtClean="0">
                <a:latin typeface="Verdana" panose="020B0604030504040204" pitchFamily="34" charset="0"/>
              </a:rPr>
              <a:pPr/>
              <a:t>‹Nr.›</a:t>
            </a:fld>
            <a:endParaRPr lang="de-DE" noProof="0" dirty="0">
              <a:latin typeface="Verdana" panose="020B0604030504040204" pitchFamily="34" charset="0"/>
            </a:endParaRPr>
          </a:p>
        </p:txBody>
      </p:sp>
      <p:cxnSp>
        <p:nvCxnSpPr>
          <p:cNvPr id="59" name="Gerade Verbindung 52"/>
          <p:cNvCxnSpPr/>
          <p:nvPr userDrawn="1"/>
        </p:nvCxnSpPr>
        <p:spPr bwMode="gray">
          <a:xfrm>
            <a:off x="499396" y="0"/>
            <a:ext cx="0" cy="7561263"/>
          </a:xfrm>
          <a:prstGeom prst="line">
            <a:avLst/>
          </a:prstGeom>
          <a:ln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3"/>
          <p:cNvCxnSpPr/>
          <p:nvPr userDrawn="1"/>
        </p:nvCxnSpPr>
        <p:spPr bwMode="gray">
          <a:xfrm>
            <a:off x="249004" y="0"/>
            <a:ext cx="0" cy="7561263"/>
          </a:xfrm>
          <a:prstGeom prst="line">
            <a:avLst/>
          </a:prstGeom>
          <a:ln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54"/>
          <p:cNvCxnSpPr/>
          <p:nvPr userDrawn="1"/>
        </p:nvCxnSpPr>
        <p:spPr bwMode="gray">
          <a:xfrm>
            <a:off x="10190291" y="0"/>
            <a:ext cx="0" cy="7561263"/>
          </a:xfrm>
          <a:prstGeom prst="line">
            <a:avLst/>
          </a:prstGeom>
          <a:ln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55"/>
          <p:cNvCxnSpPr/>
          <p:nvPr userDrawn="1"/>
        </p:nvCxnSpPr>
        <p:spPr bwMode="gray">
          <a:xfrm>
            <a:off x="10438828" y="0"/>
            <a:ext cx="0" cy="7561263"/>
          </a:xfrm>
          <a:prstGeom prst="line">
            <a:avLst/>
          </a:prstGeom>
          <a:ln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56"/>
          <p:cNvCxnSpPr/>
          <p:nvPr userDrawn="1"/>
        </p:nvCxnSpPr>
        <p:spPr bwMode="gray">
          <a:xfrm>
            <a:off x="0" y="238039"/>
            <a:ext cx="10693400" cy="0"/>
          </a:xfrm>
          <a:prstGeom prst="line">
            <a:avLst/>
          </a:prstGeom>
          <a:ln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57"/>
          <p:cNvCxnSpPr/>
          <p:nvPr userDrawn="1"/>
        </p:nvCxnSpPr>
        <p:spPr bwMode="gray">
          <a:xfrm>
            <a:off x="0" y="1108285"/>
            <a:ext cx="10693400" cy="0"/>
          </a:xfrm>
          <a:prstGeom prst="line">
            <a:avLst/>
          </a:prstGeom>
          <a:ln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58"/>
          <p:cNvCxnSpPr/>
          <p:nvPr userDrawn="1"/>
        </p:nvCxnSpPr>
        <p:spPr bwMode="gray">
          <a:xfrm>
            <a:off x="0" y="1515755"/>
            <a:ext cx="10693400" cy="0"/>
          </a:xfrm>
          <a:prstGeom prst="line">
            <a:avLst/>
          </a:prstGeom>
          <a:ln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59"/>
          <p:cNvCxnSpPr/>
          <p:nvPr userDrawn="1"/>
        </p:nvCxnSpPr>
        <p:spPr bwMode="gray">
          <a:xfrm>
            <a:off x="0" y="7080529"/>
            <a:ext cx="10693400" cy="0"/>
          </a:xfrm>
          <a:prstGeom prst="line">
            <a:avLst/>
          </a:prstGeom>
          <a:ln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1"/>
          <p:cNvCxnSpPr/>
          <p:nvPr userDrawn="1"/>
        </p:nvCxnSpPr>
        <p:spPr bwMode="gray">
          <a:xfrm>
            <a:off x="0" y="7321475"/>
            <a:ext cx="10693400" cy="0"/>
          </a:xfrm>
          <a:prstGeom prst="line">
            <a:avLst/>
          </a:prstGeom>
          <a:ln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2"/>
          <p:cNvCxnSpPr/>
          <p:nvPr userDrawn="1"/>
        </p:nvCxnSpPr>
        <p:spPr bwMode="gray">
          <a:xfrm>
            <a:off x="5236333" y="0"/>
            <a:ext cx="0" cy="7561263"/>
          </a:xfrm>
          <a:prstGeom prst="line">
            <a:avLst/>
          </a:prstGeom>
          <a:ln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3"/>
          <p:cNvCxnSpPr/>
          <p:nvPr userDrawn="1"/>
        </p:nvCxnSpPr>
        <p:spPr bwMode="gray">
          <a:xfrm>
            <a:off x="5342151" y="0"/>
            <a:ext cx="0" cy="7561263"/>
          </a:xfrm>
          <a:prstGeom prst="line">
            <a:avLst/>
          </a:prstGeom>
          <a:ln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4"/>
          <p:cNvCxnSpPr/>
          <p:nvPr userDrawn="1"/>
        </p:nvCxnSpPr>
        <p:spPr bwMode="gray">
          <a:xfrm>
            <a:off x="5446825" y="0"/>
            <a:ext cx="0" cy="7561263"/>
          </a:xfrm>
          <a:prstGeom prst="line">
            <a:avLst/>
          </a:prstGeom>
          <a:ln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hteck 68"/>
          <p:cNvSpPr/>
          <p:nvPr userDrawn="1"/>
        </p:nvSpPr>
        <p:spPr bwMode="gray">
          <a:xfrm>
            <a:off x="252484" y="7176199"/>
            <a:ext cx="3601597" cy="147026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4287" bIns="0" rtlCol="0" anchor="t" anchorCtr="0"/>
          <a:lstStyle/>
          <a:p>
            <a:r>
              <a:rPr lang="de-DE" sz="1000" noProof="0" dirty="0">
                <a:solidFill>
                  <a:schemeClr val="tx1"/>
                </a:solidFill>
                <a:latin typeface="Verdana" panose="020B0604030504040204" pitchFamily="34" charset="0"/>
              </a:rPr>
              <a:t>Fußzeile</a:t>
            </a:r>
          </a:p>
        </p:txBody>
      </p:sp>
      <p:sp>
        <p:nvSpPr>
          <p:cNvPr id="72" name="Rechteck 69"/>
          <p:cNvSpPr/>
          <p:nvPr userDrawn="1"/>
        </p:nvSpPr>
        <p:spPr bwMode="gray">
          <a:xfrm>
            <a:off x="3544820" y="7176201"/>
            <a:ext cx="3603760" cy="147025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noProof="0" dirty="0">
                <a:solidFill>
                  <a:schemeClr val="tx1"/>
                </a:solidFill>
                <a:latin typeface="Verdana" panose="020B0604030504040204" pitchFamily="34" charset="0"/>
              </a:rPr>
              <a:t>Datum</a:t>
            </a:r>
          </a:p>
        </p:txBody>
      </p:sp>
      <p:sp>
        <p:nvSpPr>
          <p:cNvPr id="73" name="Textplatzhalter 17"/>
          <p:cNvSpPr txBox="1">
            <a:spLocks/>
          </p:cNvSpPr>
          <p:nvPr userDrawn="1"/>
        </p:nvSpPr>
        <p:spPr bwMode="gray">
          <a:xfrm>
            <a:off x="504968" y="1520191"/>
            <a:ext cx="9685321" cy="34480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ts val="18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77800" indent="-177800" algn="l" defTabSz="914400" rtl="0" eaLnBrk="1" latinLnBrk="0" hangingPunct="1">
              <a:spcBef>
                <a:spcPts val="18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357188" indent="-179388" algn="l" defTabSz="914400" rtl="0" eaLnBrk="1" latinLnBrk="0" hangingPunct="1">
              <a:spcBef>
                <a:spcPts val="18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534988" indent="-177800" algn="l" defTabSz="914400" rtl="0" eaLnBrk="1" latinLnBrk="0" hangingPunct="1">
              <a:spcBef>
                <a:spcPts val="18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714375" indent="-171450" algn="l" defTabSz="914400" rtl="0" eaLnBrk="1" latinLnBrk="0" hangingPunct="1">
              <a:spcBef>
                <a:spcPts val="18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895350" indent="-180975" algn="l" defTabSz="914400" rtl="0" eaLnBrk="1" latinLnBrk="0" hangingPunct="1">
              <a:spcBef>
                <a:spcPts val="18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1076325" indent="-180975" algn="l" defTabSz="914400" rtl="0" eaLnBrk="1" latinLnBrk="0" hangingPunct="1">
              <a:spcBef>
                <a:spcPts val="18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1257300" indent="-180975" algn="l" defTabSz="914400" rtl="0" eaLnBrk="1" latinLnBrk="0" hangingPunct="1">
              <a:spcBef>
                <a:spcPts val="18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r>
              <a:rPr lang="de-DE" noProof="0" dirty="0">
                <a:latin typeface="+mj-lt"/>
              </a:rPr>
              <a:t>Der Untertitel</a:t>
            </a:r>
            <a:r>
              <a:rPr lang="de-DE" baseline="0" noProof="0" dirty="0">
                <a:latin typeface="+mj-lt"/>
              </a:rPr>
              <a:t> wird hier platziert</a:t>
            </a:r>
            <a:endParaRPr lang="de-DE" noProof="0" dirty="0">
              <a:latin typeface="+mj-lt"/>
            </a:endParaRPr>
          </a:p>
        </p:txBody>
      </p:sp>
      <p:sp>
        <p:nvSpPr>
          <p:cNvPr id="74" name="Textplatzhalter 17"/>
          <p:cNvSpPr txBox="1">
            <a:spLocks/>
          </p:cNvSpPr>
          <p:nvPr userDrawn="1"/>
        </p:nvSpPr>
        <p:spPr bwMode="gray">
          <a:xfrm>
            <a:off x="230071" y="1125788"/>
            <a:ext cx="9685321" cy="34353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ts val="18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77800" indent="-177800" algn="l" defTabSz="914400" rtl="0" eaLnBrk="1" latinLnBrk="0" hangingPunct="1">
              <a:spcBef>
                <a:spcPts val="18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357188" indent="-179388" algn="l" defTabSz="914400" rtl="0" eaLnBrk="1" latinLnBrk="0" hangingPunct="1">
              <a:spcBef>
                <a:spcPts val="18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534988" indent="-177800" algn="l" defTabSz="914400" rtl="0" eaLnBrk="1" latinLnBrk="0" hangingPunct="1">
              <a:spcBef>
                <a:spcPts val="18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714375" indent="-171450" algn="l" defTabSz="914400" rtl="0" eaLnBrk="1" latinLnBrk="0" hangingPunct="1">
              <a:spcBef>
                <a:spcPts val="18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895350" indent="-180975" algn="l" defTabSz="914400" rtl="0" eaLnBrk="1" latinLnBrk="0" hangingPunct="1">
              <a:spcBef>
                <a:spcPts val="18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1076325" indent="-180975" algn="l" defTabSz="914400" rtl="0" eaLnBrk="1" latinLnBrk="0" hangingPunct="1">
              <a:spcBef>
                <a:spcPts val="18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1257300" indent="-180975" algn="l" defTabSz="914400" rtl="0" eaLnBrk="1" latinLnBrk="0" hangingPunct="1">
              <a:spcBef>
                <a:spcPts val="18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r>
              <a:rPr lang="de-DE" b="0" noProof="0" dirty="0">
                <a:solidFill>
                  <a:schemeClr val="accent6"/>
                </a:solidFill>
                <a:latin typeface="+mj-lt"/>
              </a:rPr>
              <a:t>Bilder werden</a:t>
            </a:r>
            <a:r>
              <a:rPr lang="de-DE" b="0" baseline="0" noProof="0" dirty="0">
                <a:solidFill>
                  <a:schemeClr val="accent6"/>
                </a:solidFill>
                <a:latin typeface="+mj-lt"/>
              </a:rPr>
              <a:t> bis zur blauen Kante platziert</a:t>
            </a:r>
            <a:endParaRPr lang="de-DE" b="0" noProof="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75" name="Rechteck 72"/>
          <p:cNvSpPr/>
          <p:nvPr userDrawn="1"/>
        </p:nvSpPr>
        <p:spPr bwMode="gray">
          <a:xfrm>
            <a:off x="6836923" y="7176200"/>
            <a:ext cx="3603760" cy="147027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de-DE" sz="1000" noProof="0" dirty="0">
                <a:solidFill>
                  <a:schemeClr val="tx1"/>
                </a:solidFill>
                <a:latin typeface="Verdana" panose="020B0604030504040204" pitchFamily="34" charset="0"/>
              </a:rPr>
              <a:t>Seitenzahl</a:t>
            </a:r>
          </a:p>
        </p:txBody>
      </p:sp>
      <p:cxnSp>
        <p:nvCxnSpPr>
          <p:cNvPr id="76" name="Gerade Verbindung 60"/>
          <p:cNvCxnSpPr/>
          <p:nvPr userDrawn="1"/>
        </p:nvCxnSpPr>
        <p:spPr bwMode="gray">
          <a:xfrm>
            <a:off x="0" y="7170947"/>
            <a:ext cx="10693400" cy="0"/>
          </a:xfrm>
          <a:prstGeom prst="line">
            <a:avLst/>
          </a:prstGeom>
          <a:ln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/>
          <p:cNvCxnSpPr/>
          <p:nvPr userDrawn="1"/>
        </p:nvCxnSpPr>
        <p:spPr bwMode="gray">
          <a:xfrm>
            <a:off x="10812217" y="6892795"/>
            <a:ext cx="23763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hteck 77"/>
          <p:cNvSpPr/>
          <p:nvPr userDrawn="1"/>
        </p:nvSpPr>
        <p:spPr bwMode="gray">
          <a:xfrm>
            <a:off x="11049848" y="6732380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noProof="0" dirty="0">
                <a:solidFill>
                  <a:schemeClr val="bg1"/>
                </a:solidFill>
                <a:latin typeface="Verdana" panose="020B0604030504040204" pitchFamily="34" charset="0"/>
              </a:rPr>
              <a:t>8,66</a:t>
            </a:r>
          </a:p>
        </p:txBody>
      </p:sp>
      <p:sp>
        <p:nvSpPr>
          <p:cNvPr id="79" name="Rechteck 78"/>
          <p:cNvSpPr/>
          <p:nvPr userDrawn="1"/>
        </p:nvSpPr>
        <p:spPr bwMode="gray">
          <a:xfrm>
            <a:off x="-740312" y="6735685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noProof="0" dirty="0">
                <a:solidFill>
                  <a:schemeClr val="bg1"/>
                </a:solidFill>
                <a:latin typeface="Verdana" panose="020B0604030504040204" pitchFamily="34" charset="0"/>
              </a:rPr>
              <a:t>8,66</a:t>
            </a:r>
          </a:p>
        </p:txBody>
      </p:sp>
      <p:cxnSp>
        <p:nvCxnSpPr>
          <p:cNvPr id="80" name="Gerade Verbindung 79"/>
          <p:cNvCxnSpPr/>
          <p:nvPr userDrawn="1"/>
        </p:nvCxnSpPr>
        <p:spPr bwMode="gray">
          <a:xfrm>
            <a:off x="-356447" y="6896100"/>
            <a:ext cx="23763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29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2731719C-9EDF-4E4C-932F-CA11EF705B05}" type="datetime1">
              <a:rPr lang="de-DE" smtClean="0"/>
              <a:t>21.03.2019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53580" y="7008172"/>
            <a:ext cx="3386243" cy="402567"/>
          </a:xfrm>
          <a:prstGeom prst="rect">
            <a:avLst/>
          </a:prstGeom>
        </p:spPr>
        <p:txBody>
          <a:bodyPr/>
          <a:lstStyle/>
          <a:p>
            <a:r>
              <a:rPr lang="de-DE"/>
              <a:t>Vertraulichkeit: intern, Kurzzeichen, Veranstaltungsname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3AD382B0-4462-45F5-ACD3-5D840A3C5B0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1292256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 b="1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9001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2731719C-9EDF-4E4C-932F-CA11EF705B05}" type="datetime1">
              <a:rPr lang="de-DE" smtClean="0"/>
              <a:t>21.03.2019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53580" y="7008172"/>
            <a:ext cx="3386243" cy="402567"/>
          </a:xfrm>
          <a:prstGeom prst="rect">
            <a:avLst/>
          </a:prstGeom>
        </p:spPr>
        <p:txBody>
          <a:bodyPr/>
          <a:lstStyle/>
          <a:p>
            <a:r>
              <a:rPr lang="de-DE"/>
              <a:t>Vertraulichkeit: intern, Kurzzeichen, Veranstaltungsname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3AD382B0-4462-45F5-ACD3-5D840A3C5B0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819782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2731719C-9EDF-4E4C-932F-CA11EF705B05}" type="datetime1">
              <a:rPr lang="de-DE" smtClean="0"/>
              <a:t>21.03.2019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653580" y="7008172"/>
            <a:ext cx="3386243" cy="402567"/>
          </a:xfrm>
          <a:prstGeom prst="rect">
            <a:avLst/>
          </a:prstGeom>
        </p:spPr>
        <p:txBody>
          <a:bodyPr/>
          <a:lstStyle/>
          <a:p>
            <a:r>
              <a:rPr lang="de-DE"/>
              <a:t>Vertraulichkeit: intern, Kurzzeichen, Veranstaltungsname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3AD382B0-4462-45F5-ACD3-5D840A3C5B0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0890615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2731719C-9EDF-4E4C-932F-CA11EF705B05}" type="datetime1">
              <a:rPr lang="de-DE" smtClean="0"/>
              <a:t>21.03.2019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653580" y="7008172"/>
            <a:ext cx="3386243" cy="402567"/>
          </a:xfrm>
          <a:prstGeom prst="rect">
            <a:avLst/>
          </a:prstGeom>
        </p:spPr>
        <p:txBody>
          <a:bodyPr/>
          <a:lstStyle/>
          <a:p>
            <a:r>
              <a:rPr lang="de-DE"/>
              <a:t>Vertraulichkeit: intern, Kurzzeichen, Veranstaltungsname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3AD382B0-4462-45F5-ACD3-5D840A3C5B0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596438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95929921-F1A2-4AAF-AB0A-8115D6B06470}" type="datetime1">
              <a:rPr lang="de-DE" smtClean="0"/>
              <a:t>21.03.2019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653580" y="7008172"/>
            <a:ext cx="3386243" cy="402567"/>
          </a:xfrm>
          <a:prstGeom prst="rect">
            <a:avLst/>
          </a:prstGeom>
        </p:spPr>
        <p:txBody>
          <a:bodyPr/>
          <a:lstStyle/>
          <a:p>
            <a:r>
              <a:rPr lang="de-DE"/>
              <a:t>Vertraulichkeit: intern, Kurzzeichen, Veranstaltungsname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3AD382B0-4462-45F5-ACD3-5D840A3C5B0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369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2731719C-9EDF-4E4C-932F-CA11EF705B05}" type="datetime1">
              <a:rPr lang="de-DE" smtClean="0"/>
              <a:t>21.03.2019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653580" y="7008172"/>
            <a:ext cx="3386243" cy="402567"/>
          </a:xfrm>
          <a:prstGeom prst="rect">
            <a:avLst/>
          </a:prstGeom>
        </p:spPr>
        <p:txBody>
          <a:bodyPr/>
          <a:lstStyle/>
          <a:p>
            <a:r>
              <a:rPr lang="de-DE"/>
              <a:t>Vertraulichkeit: intern, Kurzzeichen, Veranstaltungsname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3AD382B0-4462-45F5-ACD3-5D840A3C5B0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29397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52483" y="238041"/>
            <a:ext cx="10188200" cy="873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de-DE" noProof="0" dirty="0">
              <a:latin typeface="+mj-lt"/>
            </a:endParaRP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 bwMode="gray">
          <a:xfrm>
            <a:off x="250824" y="1111250"/>
            <a:ext cx="10187783" cy="5966727"/>
          </a:xfrm>
        </p:spPr>
        <p:txBody>
          <a:bodyPr lIns="180000" tIns="180000"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FE167C75-39EF-445A-918B-3506F84C5BA1}" type="datetime1">
              <a:rPr lang="de-DE" smtClean="0"/>
              <a:t>21.03.2019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de-DE"/>
              <a:t>Vertraulichkeit: intern, Kurzzeichen, Veranstaltungsname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3AD382B0-4462-45F5-ACD3-5D840A3C5B0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040" y="314649"/>
            <a:ext cx="178216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5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2731719C-9EDF-4E4C-932F-CA11EF705B05}" type="datetime1">
              <a:rPr lang="de-DE" smtClean="0"/>
              <a:t>21.03.2019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653580" y="7008172"/>
            <a:ext cx="3386243" cy="402567"/>
          </a:xfrm>
          <a:prstGeom prst="rect">
            <a:avLst/>
          </a:prstGeom>
        </p:spPr>
        <p:txBody>
          <a:bodyPr/>
          <a:lstStyle/>
          <a:p>
            <a:r>
              <a:rPr lang="de-DE"/>
              <a:t>Vertraulichkeit: intern, Kurzzeichen, Veranstaltungsname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3AD382B0-4462-45F5-ACD3-5D840A3C5B0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5478646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2731719C-9EDF-4E4C-932F-CA11EF705B05}" type="datetime1">
              <a:rPr lang="de-DE" smtClean="0"/>
              <a:t>21.03.2019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653580" y="7008172"/>
            <a:ext cx="3386243" cy="402567"/>
          </a:xfrm>
          <a:prstGeom prst="rect">
            <a:avLst/>
          </a:prstGeom>
        </p:spPr>
        <p:txBody>
          <a:bodyPr/>
          <a:lstStyle/>
          <a:p>
            <a:r>
              <a:rPr lang="de-DE"/>
              <a:t>Vertraulichkeit: intern, Kurzzeichen, Veranstaltungsname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3AD382B0-4462-45F5-ACD3-5D840A3C5B0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8403625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2731719C-9EDF-4E4C-932F-CA11EF705B05}" type="datetime1">
              <a:rPr lang="de-DE" smtClean="0"/>
              <a:t>21.03.2019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53580" y="7008172"/>
            <a:ext cx="3386243" cy="402567"/>
          </a:xfrm>
          <a:prstGeom prst="rect">
            <a:avLst/>
          </a:prstGeom>
        </p:spPr>
        <p:txBody>
          <a:bodyPr/>
          <a:lstStyle/>
          <a:p>
            <a:r>
              <a:rPr lang="de-DE"/>
              <a:t>Vertraulichkeit: intern, Kurzzeichen, Veranstaltungsname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3AD382B0-4462-45F5-ACD3-5D840A3C5B0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1846840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2731719C-9EDF-4E4C-932F-CA11EF705B05}" type="datetime1">
              <a:rPr lang="de-DE" smtClean="0"/>
              <a:t>21.03.2019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53580" y="7008172"/>
            <a:ext cx="3386243" cy="402567"/>
          </a:xfrm>
          <a:prstGeom prst="rect">
            <a:avLst/>
          </a:prstGeom>
        </p:spPr>
        <p:txBody>
          <a:bodyPr/>
          <a:lstStyle/>
          <a:p>
            <a:r>
              <a:rPr lang="de-DE"/>
              <a:t>Vertraulichkeit: intern, Kurzzeichen, Veranstaltungsname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3AD382B0-4462-45F5-ACD3-5D840A3C5B0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548532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502582" y="1520797"/>
            <a:ext cx="9688375" cy="537325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58A1291-75DB-4A93-B00D-845A61484BC4}" type="datetime1">
              <a:rPr lang="de-DE" smtClean="0"/>
              <a:t>21.03.2019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Vertraulichkeit: intern, Kurzzeichen, Veranstaltungsname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AD382B0-4462-45F5-ACD3-5D840A3C5B0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49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502585" y="3019254"/>
            <a:ext cx="9688372" cy="1501751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86FC715-6739-4EB4-9700-1D2E467F5AA3}" type="datetime1">
              <a:rPr lang="de-DE" smtClean="0"/>
              <a:t>21.03.2019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Vertraulichkeit: intern, Kurzzeichen, Veranstaltungsname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AD382B0-4462-45F5-ACD3-5D840A3C5B0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635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3F382A0-4371-4936-B544-7472070CA6C8}" type="datetime1">
              <a:rPr lang="de-DE" smtClean="0"/>
              <a:t>21.03.2019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Vertraulichkeit: intern, Kurzzeichen, Veranstaltungsname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AD382B0-4462-45F5-ACD3-5D840A3C5B0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9"/>
          </p:nvPr>
        </p:nvSpPr>
        <p:spPr bwMode="gray">
          <a:xfrm>
            <a:off x="5449143" y="2432906"/>
            <a:ext cx="4736250" cy="4461145"/>
          </a:xfrm>
          <a:ln w="9525">
            <a:solidFill>
              <a:srgbClr val="969696"/>
            </a:solidFill>
          </a:ln>
        </p:spPr>
        <p:txBody>
          <a:bodyPr lIns="123174" tIns="164232" rIns="123174" bIns="0">
            <a:noAutofit/>
          </a:bodyPr>
          <a:lstStyle>
            <a:lvl1pPr>
              <a:spcBef>
                <a:spcPts val="1141"/>
              </a:spcBef>
              <a:defRPr sz="1600"/>
            </a:lvl1pPr>
            <a:lvl2pPr>
              <a:spcBef>
                <a:spcPts val="1141"/>
              </a:spcBef>
              <a:defRPr sz="1600"/>
            </a:lvl2pPr>
            <a:lvl3pPr>
              <a:spcBef>
                <a:spcPts val="1141"/>
              </a:spcBef>
              <a:defRPr sz="1600"/>
            </a:lvl3pPr>
            <a:lvl4pPr>
              <a:spcBef>
                <a:spcPts val="1141"/>
              </a:spcBef>
              <a:defRPr sz="1600"/>
            </a:lvl4pPr>
            <a:lvl5pPr>
              <a:spcBef>
                <a:spcPts val="1141"/>
              </a:spcBef>
              <a:defRPr sz="1600"/>
            </a:lvl5pPr>
            <a:lvl6pPr>
              <a:spcBef>
                <a:spcPts val="1141"/>
              </a:spcBef>
              <a:defRPr sz="1600"/>
            </a:lvl6pPr>
            <a:lvl7pPr>
              <a:spcBef>
                <a:spcPts val="1141"/>
              </a:spcBef>
              <a:defRPr sz="1600"/>
            </a:lvl7pPr>
            <a:lvl8pPr>
              <a:spcBef>
                <a:spcPts val="1141"/>
              </a:spcBef>
              <a:defRPr sz="1600"/>
            </a:lvl8pPr>
            <a:lvl9pPr marL="604800" indent="-201600">
              <a:spcBef>
                <a:spcPts val="1141"/>
              </a:spcBef>
              <a:buFont typeface="Wingdings" panose="05000000000000000000" pitchFamily="2" charset="2"/>
              <a:buChar char="§"/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 bwMode="gray">
          <a:xfrm>
            <a:off x="505200" y="2432906"/>
            <a:ext cx="4737770" cy="4461145"/>
          </a:xfrm>
          <a:ln w="9525">
            <a:solidFill>
              <a:srgbClr val="969696"/>
            </a:solidFill>
          </a:ln>
        </p:spPr>
        <p:txBody>
          <a:bodyPr lIns="123174" tIns="164232" rIns="123174" bIns="0">
            <a:noAutofit/>
          </a:bodyPr>
          <a:lstStyle>
            <a:lvl1pPr>
              <a:spcBef>
                <a:spcPts val="1141"/>
              </a:spcBef>
              <a:defRPr sz="1600"/>
            </a:lvl1pPr>
            <a:lvl2pPr>
              <a:spcBef>
                <a:spcPts val="1141"/>
              </a:spcBef>
              <a:defRPr sz="1600"/>
            </a:lvl2pPr>
            <a:lvl3pPr>
              <a:spcBef>
                <a:spcPts val="1141"/>
              </a:spcBef>
              <a:defRPr sz="1600"/>
            </a:lvl3pPr>
            <a:lvl4pPr>
              <a:spcBef>
                <a:spcPts val="1141"/>
              </a:spcBef>
              <a:defRPr sz="1600"/>
            </a:lvl4pPr>
            <a:lvl5pPr>
              <a:spcBef>
                <a:spcPts val="1141"/>
              </a:spcBef>
              <a:defRPr sz="1600"/>
            </a:lvl5pPr>
            <a:lvl6pPr>
              <a:spcBef>
                <a:spcPts val="1141"/>
              </a:spcBef>
              <a:defRPr sz="1600"/>
            </a:lvl6pPr>
            <a:lvl7pPr>
              <a:spcBef>
                <a:spcPts val="1141"/>
              </a:spcBef>
              <a:defRPr sz="1600"/>
            </a:lvl7pPr>
            <a:lvl8pPr>
              <a:spcBef>
                <a:spcPts val="1141"/>
              </a:spcBef>
              <a:defRPr sz="1600"/>
            </a:lvl8pPr>
            <a:lvl9pPr marL="604800" indent="-201600">
              <a:spcBef>
                <a:spcPts val="1141"/>
              </a:spcBef>
              <a:buFont typeface="Wingdings" panose="05000000000000000000" pitchFamily="2" charset="2"/>
              <a:buChar char="§"/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 bwMode="gray">
          <a:xfrm>
            <a:off x="506720" y="2106479"/>
            <a:ext cx="4736250" cy="334305"/>
          </a:xfrm>
          <a:solidFill>
            <a:srgbClr val="CDCDCD"/>
          </a:solidFill>
          <a:ln w="9525">
            <a:solidFill>
              <a:srgbClr val="969696"/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/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/>
            </a:lvl2pPr>
            <a:lvl3pPr marL="0" indent="0" algn="ctr">
              <a:spcBef>
                <a:spcPts val="0"/>
              </a:spcBef>
              <a:buNone/>
              <a:defRPr sz="1600" b="1"/>
            </a:lvl3pPr>
            <a:lvl4pPr marL="0" indent="0" algn="ctr">
              <a:spcBef>
                <a:spcPts val="0"/>
              </a:spcBef>
              <a:buNone/>
              <a:defRPr sz="1600" b="1"/>
            </a:lvl4pPr>
            <a:lvl5pPr marL="0" indent="0" algn="ctr">
              <a:spcBef>
                <a:spcPts val="0"/>
              </a:spcBef>
              <a:buNone/>
              <a:defRPr sz="1600" b="1"/>
            </a:lvl5pPr>
            <a:lvl6pPr marL="0" indent="0" algn="ctr">
              <a:spcBef>
                <a:spcPts val="0"/>
              </a:spcBef>
              <a:buNone/>
              <a:defRPr sz="1600" b="1"/>
            </a:lvl6pPr>
            <a:lvl7pPr marL="0" indent="0" algn="ctr">
              <a:spcBef>
                <a:spcPts val="0"/>
              </a:spcBef>
              <a:buNone/>
              <a:defRPr sz="1600" b="1"/>
            </a:lvl7pPr>
            <a:lvl8pPr marL="0" indent="0" algn="ctr">
              <a:spcBef>
                <a:spcPts val="0"/>
              </a:spcBef>
              <a:buNone/>
              <a:defRPr sz="1600" b="1"/>
            </a:lvl8pPr>
            <a:lvl9pPr marL="0" indent="0" algn="ctr">
              <a:spcBef>
                <a:spcPts val="0"/>
              </a:spcBef>
              <a:buNone/>
              <a:defRPr sz="1600" b="1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5" name="Textplatzhalter 17"/>
          <p:cNvSpPr>
            <a:spLocks noGrp="1"/>
          </p:cNvSpPr>
          <p:nvPr>
            <p:ph type="body" sz="quarter" idx="16"/>
          </p:nvPr>
        </p:nvSpPr>
        <p:spPr bwMode="gray">
          <a:xfrm>
            <a:off x="504968" y="1520191"/>
            <a:ext cx="9685321" cy="34480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  <a:lvl2pPr marL="0" indent="0">
              <a:buFont typeface="Arial" panose="020B0604020202020204" pitchFamily="34" charset="0"/>
              <a:buNone/>
              <a:defRPr sz="2200" b="1"/>
            </a:lvl2pPr>
            <a:lvl3pPr marL="0" indent="0">
              <a:buNone/>
              <a:defRPr sz="2200" b="1"/>
            </a:lvl3pPr>
            <a:lvl4pPr marL="0" indent="0">
              <a:buNone/>
              <a:defRPr sz="2200" b="1"/>
            </a:lvl4pPr>
            <a:lvl5pPr marL="0" indent="0">
              <a:buNone/>
              <a:defRPr sz="2200" b="1"/>
            </a:lvl5pPr>
            <a:lvl6pPr marL="0" indent="0">
              <a:buNone/>
              <a:defRPr sz="2200" b="1"/>
            </a:lvl6pPr>
            <a:lvl7pPr marL="0" indent="0">
              <a:buNone/>
              <a:defRPr sz="2200" b="1"/>
            </a:lvl7pPr>
            <a:lvl8pPr marL="0" indent="0">
              <a:buNone/>
              <a:defRPr sz="2200" b="1"/>
            </a:lvl8pPr>
            <a:lvl9pPr marL="0" indent="0">
              <a:buNone/>
              <a:defRPr sz="2200" b="1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8"/>
          </p:nvPr>
        </p:nvSpPr>
        <p:spPr bwMode="gray">
          <a:xfrm>
            <a:off x="5449143" y="2106479"/>
            <a:ext cx="4736250" cy="334305"/>
          </a:xfrm>
          <a:solidFill>
            <a:srgbClr val="CDCDCD"/>
          </a:solidFill>
          <a:ln w="9525">
            <a:solidFill>
              <a:srgbClr val="969696"/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/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/>
            </a:lvl2pPr>
            <a:lvl3pPr marL="0" indent="0" algn="ctr">
              <a:spcBef>
                <a:spcPts val="0"/>
              </a:spcBef>
              <a:buNone/>
              <a:defRPr sz="1600" b="1"/>
            </a:lvl3pPr>
            <a:lvl4pPr marL="0" indent="0" algn="ctr">
              <a:spcBef>
                <a:spcPts val="0"/>
              </a:spcBef>
              <a:buNone/>
              <a:defRPr sz="1600" b="1"/>
            </a:lvl4pPr>
            <a:lvl5pPr marL="0" indent="0" algn="ctr">
              <a:spcBef>
                <a:spcPts val="0"/>
              </a:spcBef>
              <a:buNone/>
              <a:defRPr sz="1600" b="1"/>
            </a:lvl5pPr>
            <a:lvl6pPr marL="0" indent="0" algn="ctr">
              <a:spcBef>
                <a:spcPts val="0"/>
              </a:spcBef>
              <a:buNone/>
              <a:defRPr sz="1600" b="1"/>
            </a:lvl6pPr>
            <a:lvl7pPr marL="0" indent="0" algn="ctr">
              <a:spcBef>
                <a:spcPts val="0"/>
              </a:spcBef>
              <a:buNone/>
              <a:defRPr sz="1600" b="1"/>
            </a:lvl7pPr>
            <a:lvl8pPr marL="0" indent="0" algn="ctr">
              <a:spcBef>
                <a:spcPts val="0"/>
              </a:spcBef>
              <a:buNone/>
              <a:defRPr sz="1600" b="1"/>
            </a:lvl8pPr>
            <a:lvl9pPr marL="0" indent="0" algn="ctr">
              <a:spcBef>
                <a:spcPts val="0"/>
              </a:spcBef>
              <a:buNone/>
              <a:defRPr sz="1600" b="1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6137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72941A3-3172-4CC1-8A7E-0D1B0FF7B63D}" type="datetime1">
              <a:rPr lang="de-DE" smtClean="0"/>
              <a:t>21.03.2019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Vertraulichkeit: intern, Kurzzeichen, Veranstaltungsname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AD382B0-4462-45F5-ACD3-5D840A3C5B0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21"/>
          </p:nvPr>
        </p:nvSpPr>
        <p:spPr bwMode="gray">
          <a:xfrm>
            <a:off x="3801653" y="2433099"/>
            <a:ext cx="3098560" cy="4461344"/>
          </a:xfrm>
          <a:ln>
            <a:solidFill>
              <a:srgbClr val="969696"/>
            </a:solidFill>
          </a:ln>
        </p:spPr>
        <p:txBody>
          <a:bodyPr lIns="123174" tIns="164232" rIns="123174" bIns="0">
            <a:noAutofit/>
          </a:bodyPr>
          <a:lstStyle>
            <a:lvl1pPr>
              <a:spcBef>
                <a:spcPts val="1141"/>
              </a:spcBef>
              <a:defRPr sz="1600">
                <a:latin typeface="+mn-lt"/>
              </a:defRPr>
            </a:lvl1pPr>
            <a:lvl2pPr>
              <a:spcBef>
                <a:spcPts val="1141"/>
              </a:spcBef>
              <a:defRPr sz="1600">
                <a:latin typeface="+mn-lt"/>
              </a:defRPr>
            </a:lvl2pPr>
            <a:lvl3pPr>
              <a:spcBef>
                <a:spcPts val="1141"/>
              </a:spcBef>
              <a:defRPr sz="1600">
                <a:latin typeface="+mn-lt"/>
              </a:defRPr>
            </a:lvl3pPr>
            <a:lvl4pPr>
              <a:spcBef>
                <a:spcPts val="1141"/>
              </a:spcBef>
              <a:defRPr sz="1600">
                <a:latin typeface="+mn-lt"/>
              </a:defRPr>
            </a:lvl4pPr>
            <a:lvl5pPr>
              <a:spcBef>
                <a:spcPts val="1141"/>
              </a:spcBef>
              <a:defRPr sz="1600">
                <a:latin typeface="+mn-lt"/>
              </a:defRPr>
            </a:lvl5pPr>
            <a:lvl6pPr marL="403200" indent="0">
              <a:spcBef>
                <a:spcPts val="1141"/>
              </a:spcBef>
              <a:buNone/>
              <a:defRPr sz="1600"/>
            </a:lvl6pPr>
            <a:lvl7pPr>
              <a:spcBef>
                <a:spcPts val="1141"/>
              </a:spcBef>
              <a:defRPr sz="1600"/>
            </a:lvl7pPr>
            <a:lvl8pPr>
              <a:spcBef>
                <a:spcPts val="1141"/>
              </a:spcBef>
              <a:defRPr sz="1600"/>
            </a:lvl8pPr>
            <a:lvl9pPr>
              <a:spcBef>
                <a:spcPts val="1141"/>
              </a:spcBef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22"/>
          </p:nvPr>
        </p:nvSpPr>
        <p:spPr bwMode="gray">
          <a:xfrm>
            <a:off x="7095676" y="2433099"/>
            <a:ext cx="3098560" cy="4461344"/>
          </a:xfrm>
          <a:ln>
            <a:solidFill>
              <a:srgbClr val="969696"/>
            </a:solidFill>
          </a:ln>
        </p:spPr>
        <p:txBody>
          <a:bodyPr lIns="123174" tIns="164232" rIns="123174" bIns="0">
            <a:noAutofit/>
          </a:bodyPr>
          <a:lstStyle>
            <a:lvl1pPr>
              <a:spcBef>
                <a:spcPts val="1141"/>
              </a:spcBef>
              <a:defRPr sz="1600">
                <a:latin typeface="+mn-lt"/>
              </a:defRPr>
            </a:lvl1pPr>
            <a:lvl2pPr>
              <a:spcBef>
                <a:spcPts val="1141"/>
              </a:spcBef>
              <a:defRPr sz="1600">
                <a:latin typeface="+mn-lt"/>
              </a:defRPr>
            </a:lvl2pPr>
            <a:lvl3pPr>
              <a:spcBef>
                <a:spcPts val="1141"/>
              </a:spcBef>
              <a:defRPr sz="1600">
                <a:latin typeface="+mn-lt"/>
              </a:defRPr>
            </a:lvl3pPr>
            <a:lvl4pPr>
              <a:spcBef>
                <a:spcPts val="1141"/>
              </a:spcBef>
              <a:defRPr sz="1600">
                <a:latin typeface="+mn-lt"/>
              </a:defRPr>
            </a:lvl4pPr>
            <a:lvl5pPr>
              <a:spcBef>
                <a:spcPts val="1141"/>
              </a:spcBef>
              <a:defRPr sz="1600">
                <a:latin typeface="+mn-lt"/>
              </a:defRPr>
            </a:lvl5pPr>
            <a:lvl6pPr>
              <a:spcBef>
                <a:spcPts val="1141"/>
              </a:spcBef>
              <a:defRPr sz="1600"/>
            </a:lvl6pPr>
            <a:lvl7pPr>
              <a:spcBef>
                <a:spcPts val="1141"/>
              </a:spcBef>
              <a:defRPr sz="1600"/>
            </a:lvl7pPr>
            <a:lvl8pPr>
              <a:spcBef>
                <a:spcPts val="1141"/>
              </a:spcBef>
              <a:defRPr sz="1600"/>
            </a:lvl8pPr>
            <a:lvl9pPr>
              <a:spcBef>
                <a:spcPts val="1141"/>
              </a:spcBef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2"/>
          </p:nvPr>
        </p:nvSpPr>
        <p:spPr bwMode="gray">
          <a:xfrm>
            <a:off x="505725" y="2433099"/>
            <a:ext cx="3098560" cy="4461344"/>
          </a:xfrm>
          <a:ln>
            <a:solidFill>
              <a:srgbClr val="969696"/>
            </a:solidFill>
          </a:ln>
        </p:spPr>
        <p:txBody>
          <a:bodyPr lIns="123174" tIns="164232" rIns="123174" bIns="0">
            <a:noAutofit/>
          </a:bodyPr>
          <a:lstStyle>
            <a:lvl1pPr>
              <a:spcBef>
                <a:spcPts val="1141"/>
              </a:spcBef>
              <a:defRPr sz="1600">
                <a:latin typeface="+mn-lt"/>
              </a:defRPr>
            </a:lvl1pPr>
            <a:lvl2pPr>
              <a:spcBef>
                <a:spcPts val="1141"/>
              </a:spcBef>
              <a:defRPr sz="1600">
                <a:latin typeface="+mn-lt"/>
              </a:defRPr>
            </a:lvl2pPr>
            <a:lvl3pPr>
              <a:spcBef>
                <a:spcPts val="1141"/>
              </a:spcBef>
              <a:defRPr sz="1600">
                <a:latin typeface="+mn-lt"/>
              </a:defRPr>
            </a:lvl3pPr>
            <a:lvl4pPr>
              <a:spcBef>
                <a:spcPts val="1141"/>
              </a:spcBef>
              <a:defRPr sz="1600">
                <a:latin typeface="+mn-lt"/>
              </a:defRPr>
            </a:lvl4pPr>
            <a:lvl5pPr>
              <a:spcBef>
                <a:spcPts val="1141"/>
              </a:spcBef>
              <a:defRPr sz="1600">
                <a:latin typeface="+mn-lt"/>
              </a:defRPr>
            </a:lvl5pPr>
            <a:lvl6pPr>
              <a:spcBef>
                <a:spcPts val="1141"/>
              </a:spcBef>
              <a:defRPr sz="1600"/>
            </a:lvl6pPr>
            <a:lvl7pPr>
              <a:spcBef>
                <a:spcPts val="1141"/>
              </a:spcBef>
              <a:defRPr sz="1600"/>
            </a:lvl7pPr>
            <a:lvl8pPr>
              <a:spcBef>
                <a:spcPts val="1141"/>
              </a:spcBef>
              <a:defRPr sz="1600"/>
            </a:lvl8pPr>
            <a:lvl9pPr>
              <a:spcBef>
                <a:spcPts val="1141"/>
              </a:spcBef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9" name="Textplatzhalter 17"/>
          <p:cNvSpPr>
            <a:spLocks noGrp="1"/>
          </p:cNvSpPr>
          <p:nvPr>
            <p:ph type="body" sz="quarter" idx="16"/>
          </p:nvPr>
        </p:nvSpPr>
        <p:spPr bwMode="gray">
          <a:xfrm>
            <a:off x="504968" y="1520191"/>
            <a:ext cx="9685321" cy="34480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200" b="1">
                <a:latin typeface="+mj-lt"/>
              </a:defRPr>
            </a:lvl1pPr>
            <a:lvl2pPr marL="0" indent="0" algn="l">
              <a:buFont typeface="Arial" panose="020B0604020202020204" pitchFamily="34" charset="0"/>
              <a:buNone/>
              <a:defRPr sz="2200" b="1"/>
            </a:lvl2pPr>
            <a:lvl3pPr marL="0" indent="0" algn="l">
              <a:buNone/>
              <a:defRPr sz="2200" b="1"/>
            </a:lvl3pPr>
            <a:lvl4pPr marL="0" indent="0" algn="l">
              <a:buNone/>
              <a:defRPr sz="2200" b="1"/>
            </a:lvl4pPr>
            <a:lvl5pPr marL="0" indent="0" algn="l">
              <a:buNone/>
              <a:defRPr sz="2200" b="1"/>
            </a:lvl5pPr>
            <a:lvl6pPr marL="0" indent="0" algn="l">
              <a:buNone/>
              <a:defRPr sz="2200" b="1"/>
            </a:lvl6pPr>
            <a:lvl7pPr marL="0" indent="0" algn="l">
              <a:buNone/>
              <a:defRPr sz="2200" b="1"/>
            </a:lvl7pPr>
            <a:lvl8pPr marL="0" indent="0" algn="l">
              <a:buNone/>
              <a:defRPr sz="2200" b="1"/>
            </a:lvl8pPr>
            <a:lvl9pPr marL="0" indent="0" algn="l">
              <a:buNone/>
              <a:defRPr sz="2200" b="1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18"/>
          </p:nvPr>
        </p:nvSpPr>
        <p:spPr bwMode="gray">
          <a:xfrm>
            <a:off x="3801653" y="2106479"/>
            <a:ext cx="3098560" cy="334305"/>
          </a:xfrm>
          <a:solidFill>
            <a:srgbClr val="CDCDCD"/>
          </a:solidFill>
          <a:ln>
            <a:solidFill>
              <a:srgbClr val="969696"/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latin typeface="+mn-lt"/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/>
            </a:lvl2pPr>
            <a:lvl3pPr marL="0" indent="0" algn="ctr">
              <a:spcBef>
                <a:spcPts val="0"/>
              </a:spcBef>
              <a:buNone/>
              <a:defRPr sz="1600" b="1"/>
            </a:lvl3pPr>
            <a:lvl4pPr marL="0" indent="0" algn="ctr">
              <a:spcBef>
                <a:spcPts val="0"/>
              </a:spcBef>
              <a:buNone/>
              <a:defRPr sz="1600" b="1"/>
            </a:lvl4pPr>
            <a:lvl5pPr marL="0" indent="0" algn="ctr">
              <a:spcBef>
                <a:spcPts val="0"/>
              </a:spcBef>
              <a:buNone/>
              <a:defRPr sz="1600" b="1"/>
            </a:lvl5pPr>
            <a:lvl6pPr marL="0" indent="0" algn="ctr">
              <a:spcBef>
                <a:spcPts val="0"/>
              </a:spcBef>
              <a:buNone/>
              <a:defRPr sz="1600" b="1"/>
            </a:lvl6pPr>
            <a:lvl7pPr marL="0" indent="0" algn="ctr">
              <a:spcBef>
                <a:spcPts val="0"/>
              </a:spcBef>
              <a:buNone/>
              <a:defRPr sz="1600" b="1"/>
            </a:lvl7pPr>
            <a:lvl8pPr marL="0" indent="0" algn="ctr">
              <a:spcBef>
                <a:spcPts val="0"/>
              </a:spcBef>
              <a:buNone/>
              <a:defRPr sz="1600" b="1"/>
            </a:lvl8pPr>
            <a:lvl9pPr marL="0" indent="0" algn="ctr">
              <a:spcBef>
                <a:spcPts val="0"/>
              </a:spcBef>
              <a:buNone/>
              <a:defRPr sz="1600" b="1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1" name="Textplatzhalter 12"/>
          <p:cNvSpPr>
            <a:spLocks noGrp="1"/>
          </p:cNvSpPr>
          <p:nvPr>
            <p:ph type="body" sz="quarter" idx="20"/>
          </p:nvPr>
        </p:nvSpPr>
        <p:spPr bwMode="gray">
          <a:xfrm>
            <a:off x="7095676" y="2106479"/>
            <a:ext cx="3098560" cy="334305"/>
          </a:xfrm>
          <a:solidFill>
            <a:srgbClr val="CDCDCD"/>
          </a:solidFill>
          <a:ln>
            <a:solidFill>
              <a:srgbClr val="969696"/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  <a:latin typeface="+mn-lt"/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30" name="Textplatzhalter 12"/>
          <p:cNvSpPr>
            <a:spLocks noGrp="1"/>
          </p:cNvSpPr>
          <p:nvPr>
            <p:ph type="body" sz="quarter" idx="14"/>
          </p:nvPr>
        </p:nvSpPr>
        <p:spPr bwMode="gray">
          <a:xfrm>
            <a:off x="506720" y="2106479"/>
            <a:ext cx="3085383" cy="334305"/>
          </a:xfrm>
          <a:solidFill>
            <a:srgbClr val="CDCDCD"/>
          </a:solidFill>
          <a:ln w="9525">
            <a:solidFill>
              <a:srgbClr val="969696"/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/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/>
            </a:lvl2pPr>
            <a:lvl3pPr marL="0" indent="0" algn="ctr">
              <a:spcBef>
                <a:spcPts val="0"/>
              </a:spcBef>
              <a:buNone/>
              <a:defRPr sz="1600" b="1"/>
            </a:lvl3pPr>
            <a:lvl4pPr marL="0" indent="0" algn="ctr">
              <a:spcBef>
                <a:spcPts val="0"/>
              </a:spcBef>
              <a:buNone/>
              <a:defRPr sz="1600" b="1"/>
            </a:lvl4pPr>
            <a:lvl5pPr marL="0" indent="0" algn="ctr">
              <a:spcBef>
                <a:spcPts val="0"/>
              </a:spcBef>
              <a:buNone/>
              <a:defRPr sz="1600" b="1"/>
            </a:lvl5pPr>
            <a:lvl6pPr marL="0" indent="0" algn="ctr">
              <a:spcBef>
                <a:spcPts val="0"/>
              </a:spcBef>
              <a:buNone/>
              <a:defRPr sz="1600" b="1"/>
            </a:lvl6pPr>
            <a:lvl7pPr marL="0" indent="0" algn="ctr">
              <a:spcBef>
                <a:spcPts val="0"/>
              </a:spcBef>
              <a:buNone/>
              <a:defRPr sz="1600" b="1"/>
            </a:lvl7pPr>
            <a:lvl8pPr marL="0" indent="0" algn="ctr">
              <a:spcBef>
                <a:spcPts val="0"/>
              </a:spcBef>
              <a:buNone/>
              <a:defRPr sz="1600" b="1"/>
            </a:lvl8pPr>
            <a:lvl9pPr marL="0" indent="0" algn="ctr">
              <a:spcBef>
                <a:spcPts val="0"/>
              </a:spcBef>
              <a:buNone/>
              <a:defRPr sz="1600" b="1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1125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99F8680-E882-481A-8AD8-49C315BE8A6D}" type="datetime1">
              <a:rPr lang="de-DE" smtClean="0"/>
              <a:t>21.03.2019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Vertraulichkeit: intern, Kurzzeichen, Veranstaltungsname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AD382B0-4462-45F5-ACD3-5D840A3C5B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5" name="Textplatzhalter 9"/>
          <p:cNvSpPr>
            <a:spLocks noGrp="1"/>
          </p:cNvSpPr>
          <p:nvPr>
            <p:ph type="body" sz="quarter" idx="26"/>
          </p:nvPr>
        </p:nvSpPr>
        <p:spPr bwMode="gray">
          <a:xfrm>
            <a:off x="2821869" y="5727835"/>
            <a:ext cx="7368422" cy="1006418"/>
          </a:xfrm>
          <a:ln>
            <a:solidFill>
              <a:srgbClr val="969696"/>
            </a:solidFill>
          </a:ln>
        </p:spPr>
        <p:txBody>
          <a:bodyPr lIns="123174" tIns="0" anchor="ctr" anchorCtr="0">
            <a:noAutofit/>
          </a:bodyPr>
          <a:lstStyle>
            <a:lvl1pPr marL="208213" indent="-208213">
              <a:spcBef>
                <a:spcPts val="342"/>
              </a:spcBef>
              <a:buFont typeface="Wingdings" pitchFamily="2" charset="2"/>
              <a:buChar char="§"/>
              <a:defRPr sz="1800" b="0"/>
            </a:lvl1pPr>
            <a:lvl2pPr marL="412803" indent="-206402">
              <a:spcBef>
                <a:spcPts val="342"/>
              </a:spcBef>
              <a:buFont typeface="Wingdings" pitchFamily="2" charset="2"/>
              <a:buChar char="§"/>
              <a:defRPr sz="1800"/>
            </a:lvl2pPr>
            <a:lvl3pPr marL="619200" indent="-206402">
              <a:spcBef>
                <a:spcPts val="342"/>
              </a:spcBef>
              <a:buFont typeface="Wingdings" pitchFamily="2" charset="2"/>
              <a:buChar char="§"/>
              <a:defRPr sz="1800"/>
            </a:lvl3pPr>
            <a:lvl4pPr marL="619200">
              <a:spcBef>
                <a:spcPts val="342"/>
              </a:spcBef>
              <a:defRPr sz="1800"/>
            </a:lvl4pPr>
            <a:lvl5pPr marL="619200">
              <a:spcBef>
                <a:spcPts val="342"/>
              </a:spcBef>
              <a:defRPr sz="1800"/>
            </a:lvl5pPr>
            <a:lvl6pPr marL="619200">
              <a:spcBef>
                <a:spcPts val="342"/>
              </a:spcBef>
              <a:defRPr sz="1800"/>
            </a:lvl6pPr>
            <a:lvl7pPr marL="619200">
              <a:spcBef>
                <a:spcPts val="342"/>
              </a:spcBef>
              <a:defRPr sz="1800"/>
            </a:lvl7pPr>
            <a:lvl8pPr marL="619200">
              <a:spcBef>
                <a:spcPts val="342"/>
              </a:spcBef>
              <a:defRPr sz="1800"/>
            </a:lvl8pPr>
            <a:lvl9pPr marL="619200">
              <a:spcBef>
                <a:spcPts val="342"/>
              </a:spcBef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25"/>
          </p:nvPr>
        </p:nvSpPr>
        <p:spPr bwMode="gray">
          <a:xfrm>
            <a:off x="2821869" y="4530632"/>
            <a:ext cx="7368422" cy="1006418"/>
          </a:xfrm>
          <a:ln>
            <a:solidFill>
              <a:srgbClr val="969696"/>
            </a:solidFill>
          </a:ln>
        </p:spPr>
        <p:txBody>
          <a:bodyPr lIns="123174" tIns="0" anchor="ctr" anchorCtr="0">
            <a:noAutofit/>
          </a:bodyPr>
          <a:lstStyle>
            <a:lvl1pPr marL="208213" indent="-208213">
              <a:spcBef>
                <a:spcPts val="342"/>
              </a:spcBef>
              <a:buFont typeface="Wingdings" pitchFamily="2" charset="2"/>
              <a:buChar char="§"/>
              <a:defRPr sz="1800" b="0"/>
            </a:lvl1pPr>
            <a:lvl2pPr marL="412803" indent="-206402">
              <a:spcBef>
                <a:spcPts val="342"/>
              </a:spcBef>
              <a:buFont typeface="Wingdings" pitchFamily="2" charset="2"/>
              <a:buChar char="§"/>
              <a:defRPr sz="1800"/>
            </a:lvl2pPr>
            <a:lvl3pPr marL="619200" indent="-206402">
              <a:spcBef>
                <a:spcPts val="342"/>
              </a:spcBef>
              <a:buFont typeface="Wingdings" pitchFamily="2" charset="2"/>
              <a:buChar char="§"/>
              <a:defRPr sz="1800"/>
            </a:lvl3pPr>
            <a:lvl4pPr marL="619200">
              <a:spcBef>
                <a:spcPts val="342"/>
              </a:spcBef>
              <a:defRPr sz="1800"/>
            </a:lvl4pPr>
            <a:lvl5pPr marL="619200">
              <a:spcBef>
                <a:spcPts val="342"/>
              </a:spcBef>
              <a:defRPr sz="1800"/>
            </a:lvl5pPr>
            <a:lvl6pPr marL="619200">
              <a:spcBef>
                <a:spcPts val="342"/>
              </a:spcBef>
              <a:defRPr sz="1800"/>
            </a:lvl6pPr>
            <a:lvl7pPr marL="619200">
              <a:spcBef>
                <a:spcPts val="342"/>
              </a:spcBef>
              <a:defRPr sz="1800"/>
            </a:lvl7pPr>
            <a:lvl8pPr marL="619200">
              <a:spcBef>
                <a:spcPts val="342"/>
              </a:spcBef>
              <a:defRPr sz="1800"/>
            </a:lvl8pPr>
            <a:lvl9pPr marL="619200">
              <a:spcBef>
                <a:spcPts val="342"/>
              </a:spcBef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4"/>
          </p:nvPr>
        </p:nvSpPr>
        <p:spPr bwMode="gray">
          <a:xfrm>
            <a:off x="2821869" y="3320133"/>
            <a:ext cx="7368422" cy="1006418"/>
          </a:xfrm>
          <a:ln>
            <a:solidFill>
              <a:srgbClr val="969696"/>
            </a:solidFill>
          </a:ln>
        </p:spPr>
        <p:txBody>
          <a:bodyPr lIns="123174" tIns="0" anchor="ctr" anchorCtr="0">
            <a:noAutofit/>
          </a:bodyPr>
          <a:lstStyle>
            <a:lvl1pPr marL="208213" indent="-208213">
              <a:spcBef>
                <a:spcPts val="342"/>
              </a:spcBef>
              <a:buFont typeface="Wingdings" pitchFamily="2" charset="2"/>
              <a:buChar char="§"/>
              <a:defRPr sz="1800" b="0"/>
            </a:lvl1pPr>
            <a:lvl2pPr marL="412803" indent="-206402">
              <a:spcBef>
                <a:spcPts val="342"/>
              </a:spcBef>
              <a:buFont typeface="Wingdings" pitchFamily="2" charset="2"/>
              <a:buChar char="§"/>
              <a:defRPr sz="1800"/>
            </a:lvl2pPr>
            <a:lvl3pPr marL="619200" indent="-206402">
              <a:spcBef>
                <a:spcPts val="342"/>
              </a:spcBef>
              <a:buFont typeface="Wingdings" pitchFamily="2" charset="2"/>
              <a:buChar char="§"/>
              <a:defRPr sz="1800"/>
            </a:lvl3pPr>
            <a:lvl4pPr marL="619200">
              <a:spcBef>
                <a:spcPts val="342"/>
              </a:spcBef>
              <a:defRPr sz="1800"/>
            </a:lvl4pPr>
            <a:lvl5pPr marL="619200">
              <a:spcBef>
                <a:spcPts val="342"/>
              </a:spcBef>
              <a:defRPr sz="1800"/>
            </a:lvl5pPr>
            <a:lvl6pPr marL="619200">
              <a:spcBef>
                <a:spcPts val="342"/>
              </a:spcBef>
              <a:defRPr sz="1800"/>
            </a:lvl6pPr>
            <a:lvl7pPr marL="619200">
              <a:spcBef>
                <a:spcPts val="342"/>
              </a:spcBef>
              <a:defRPr sz="1800"/>
            </a:lvl7pPr>
            <a:lvl8pPr marL="619200">
              <a:spcBef>
                <a:spcPts val="342"/>
              </a:spcBef>
              <a:defRPr sz="1800"/>
            </a:lvl8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38" name="Textplatzhalter 9"/>
          <p:cNvSpPr>
            <a:spLocks noGrp="1"/>
          </p:cNvSpPr>
          <p:nvPr>
            <p:ph type="body" sz="quarter" idx="17"/>
          </p:nvPr>
        </p:nvSpPr>
        <p:spPr bwMode="gray">
          <a:xfrm>
            <a:off x="2821869" y="2108055"/>
            <a:ext cx="7368422" cy="1006418"/>
          </a:xfrm>
          <a:ln>
            <a:solidFill>
              <a:srgbClr val="969696"/>
            </a:solidFill>
          </a:ln>
        </p:spPr>
        <p:txBody>
          <a:bodyPr lIns="123174" tIns="0" anchor="ctr" anchorCtr="0">
            <a:noAutofit/>
          </a:bodyPr>
          <a:lstStyle>
            <a:lvl1pPr marL="208213" indent="-208213">
              <a:spcBef>
                <a:spcPts val="342"/>
              </a:spcBef>
              <a:buFont typeface="Wingdings" pitchFamily="2" charset="2"/>
              <a:buChar char="§"/>
              <a:defRPr sz="1800" b="0" baseline="0"/>
            </a:lvl1pPr>
            <a:lvl2pPr marL="412803" indent="-206402">
              <a:spcBef>
                <a:spcPts val="342"/>
              </a:spcBef>
              <a:buFont typeface="Wingdings" pitchFamily="2" charset="2"/>
              <a:buChar char="§"/>
              <a:defRPr sz="1800"/>
            </a:lvl2pPr>
            <a:lvl3pPr marL="619206" indent="-206402">
              <a:spcBef>
                <a:spcPts val="342"/>
              </a:spcBef>
              <a:buFont typeface="Wingdings" pitchFamily="2" charset="2"/>
              <a:buChar char="§"/>
              <a:defRPr sz="1800"/>
            </a:lvl3pPr>
            <a:lvl4pPr marL="619200">
              <a:spcBef>
                <a:spcPts val="342"/>
              </a:spcBef>
              <a:defRPr sz="1800"/>
            </a:lvl4pPr>
            <a:lvl5pPr marL="619200">
              <a:spcBef>
                <a:spcPts val="342"/>
              </a:spcBef>
              <a:defRPr sz="1800"/>
            </a:lvl5pPr>
            <a:lvl6pPr marL="619200">
              <a:spcBef>
                <a:spcPts val="342"/>
              </a:spcBef>
              <a:defRPr sz="1800"/>
            </a:lvl6pPr>
            <a:lvl7pPr marL="619200">
              <a:spcBef>
                <a:spcPts val="342"/>
              </a:spcBef>
              <a:defRPr sz="1800"/>
            </a:lvl7pPr>
            <a:lvl8pPr marL="619200">
              <a:spcBef>
                <a:spcPts val="342"/>
              </a:spcBef>
              <a:defRPr sz="1800"/>
            </a:lvl8pPr>
            <a:lvl9pPr marL="619200">
              <a:spcBef>
                <a:spcPts val="342"/>
              </a:spcBef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39" name="Textplatzhalter 17"/>
          <p:cNvSpPr>
            <a:spLocks noGrp="1"/>
          </p:cNvSpPr>
          <p:nvPr>
            <p:ph type="body" sz="quarter" idx="16"/>
          </p:nvPr>
        </p:nvSpPr>
        <p:spPr bwMode="gray">
          <a:xfrm>
            <a:off x="504968" y="1520191"/>
            <a:ext cx="9685321" cy="344808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40" name="Textplatzhalter 12"/>
          <p:cNvSpPr>
            <a:spLocks noGrp="1"/>
          </p:cNvSpPr>
          <p:nvPr>
            <p:ph type="body" sz="quarter" idx="14"/>
          </p:nvPr>
        </p:nvSpPr>
        <p:spPr bwMode="gray">
          <a:xfrm>
            <a:off x="506720" y="2108055"/>
            <a:ext cx="2315149" cy="1006418"/>
          </a:xfrm>
          <a:solidFill>
            <a:srgbClr val="CDCDCD"/>
          </a:solidFill>
          <a:ln w="9525">
            <a:solidFill>
              <a:srgbClr val="969696"/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/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/>
            </a:lvl2pPr>
            <a:lvl3pPr marL="0" indent="0" algn="ctr">
              <a:spcBef>
                <a:spcPts val="0"/>
              </a:spcBef>
              <a:buNone/>
              <a:defRPr sz="1800" b="1"/>
            </a:lvl3pPr>
            <a:lvl4pPr marL="0" indent="0" algn="ctr">
              <a:spcBef>
                <a:spcPts val="0"/>
              </a:spcBef>
              <a:buNone/>
              <a:defRPr sz="1800" b="1"/>
            </a:lvl4pPr>
            <a:lvl5pPr marL="0" indent="0" algn="ctr">
              <a:spcBef>
                <a:spcPts val="0"/>
              </a:spcBef>
              <a:buNone/>
              <a:defRPr sz="1800" b="1"/>
            </a:lvl5pPr>
            <a:lvl6pPr marL="0" indent="0" algn="ctr">
              <a:spcBef>
                <a:spcPts val="0"/>
              </a:spcBef>
              <a:buNone/>
              <a:defRPr sz="1800" b="1"/>
            </a:lvl6pPr>
            <a:lvl7pPr marL="0" indent="0" algn="ctr">
              <a:spcBef>
                <a:spcPts val="0"/>
              </a:spcBef>
              <a:buNone/>
              <a:defRPr sz="1800" b="1"/>
            </a:lvl7pPr>
            <a:lvl8pPr marL="0" indent="0" algn="ctr">
              <a:spcBef>
                <a:spcPts val="0"/>
              </a:spcBef>
              <a:buNone/>
              <a:defRPr sz="1800" b="1"/>
            </a:lvl8pPr>
            <a:lvl9pPr marL="0" indent="0" algn="ctr">
              <a:spcBef>
                <a:spcPts val="0"/>
              </a:spcBef>
              <a:buNone/>
              <a:defRPr sz="1800" b="1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27"/>
          </p:nvPr>
        </p:nvSpPr>
        <p:spPr bwMode="gray">
          <a:xfrm>
            <a:off x="506720" y="3320133"/>
            <a:ext cx="2315149" cy="1006418"/>
          </a:xfrm>
          <a:solidFill>
            <a:srgbClr val="CDCDCD"/>
          </a:solidFill>
          <a:ln w="9525">
            <a:solidFill>
              <a:srgbClr val="969696"/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/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/>
            </a:lvl2pPr>
            <a:lvl3pPr marL="0" indent="0" algn="ctr">
              <a:spcBef>
                <a:spcPts val="0"/>
              </a:spcBef>
              <a:buNone/>
              <a:defRPr sz="1800" b="1"/>
            </a:lvl3pPr>
            <a:lvl4pPr marL="0" indent="0" algn="ctr">
              <a:spcBef>
                <a:spcPts val="0"/>
              </a:spcBef>
              <a:buNone/>
              <a:defRPr sz="1800" b="1"/>
            </a:lvl4pPr>
            <a:lvl5pPr marL="0" indent="0" algn="ctr">
              <a:spcBef>
                <a:spcPts val="0"/>
              </a:spcBef>
              <a:buNone/>
              <a:defRPr sz="1800" b="1"/>
            </a:lvl5pPr>
            <a:lvl6pPr marL="0" indent="0" algn="ctr">
              <a:spcBef>
                <a:spcPts val="0"/>
              </a:spcBef>
              <a:buNone/>
              <a:defRPr sz="1800" b="1"/>
            </a:lvl6pPr>
            <a:lvl7pPr marL="0" indent="0" algn="ctr">
              <a:spcBef>
                <a:spcPts val="0"/>
              </a:spcBef>
              <a:buNone/>
              <a:defRPr sz="1800" b="1"/>
            </a:lvl7pPr>
            <a:lvl8pPr marL="0" indent="0" algn="ctr">
              <a:spcBef>
                <a:spcPts val="0"/>
              </a:spcBef>
              <a:buNone/>
              <a:defRPr sz="1800" b="1"/>
            </a:lvl8pPr>
            <a:lvl9pPr marL="0" indent="0" algn="ctr">
              <a:spcBef>
                <a:spcPts val="0"/>
              </a:spcBef>
              <a:buNone/>
              <a:defRPr sz="1800" b="1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2" name="Textplatzhalter 12"/>
          <p:cNvSpPr>
            <a:spLocks noGrp="1"/>
          </p:cNvSpPr>
          <p:nvPr>
            <p:ph type="body" sz="quarter" idx="28"/>
          </p:nvPr>
        </p:nvSpPr>
        <p:spPr bwMode="gray">
          <a:xfrm>
            <a:off x="506720" y="4530632"/>
            <a:ext cx="2315149" cy="1006418"/>
          </a:xfrm>
          <a:solidFill>
            <a:srgbClr val="CDCDCD"/>
          </a:solidFill>
          <a:ln w="9525">
            <a:solidFill>
              <a:srgbClr val="969696"/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/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/>
            </a:lvl2pPr>
            <a:lvl3pPr marL="0" indent="0" algn="ctr">
              <a:spcBef>
                <a:spcPts val="0"/>
              </a:spcBef>
              <a:buNone/>
              <a:defRPr sz="1800" b="1"/>
            </a:lvl3pPr>
            <a:lvl4pPr marL="0" indent="0" algn="ctr">
              <a:spcBef>
                <a:spcPts val="0"/>
              </a:spcBef>
              <a:buNone/>
              <a:defRPr sz="1800" b="1"/>
            </a:lvl4pPr>
            <a:lvl5pPr marL="0" indent="0" algn="ctr">
              <a:spcBef>
                <a:spcPts val="0"/>
              </a:spcBef>
              <a:buNone/>
              <a:defRPr sz="1800" b="1"/>
            </a:lvl5pPr>
            <a:lvl6pPr marL="0" indent="0" algn="ctr">
              <a:spcBef>
                <a:spcPts val="0"/>
              </a:spcBef>
              <a:buNone/>
              <a:defRPr sz="1800" b="1"/>
            </a:lvl6pPr>
            <a:lvl7pPr marL="0" indent="0" algn="ctr">
              <a:spcBef>
                <a:spcPts val="0"/>
              </a:spcBef>
              <a:buNone/>
              <a:defRPr sz="1800" b="1"/>
            </a:lvl7pPr>
            <a:lvl8pPr marL="0" indent="0" algn="ctr">
              <a:spcBef>
                <a:spcPts val="0"/>
              </a:spcBef>
              <a:buNone/>
              <a:defRPr sz="1800" b="1"/>
            </a:lvl8pPr>
            <a:lvl9pPr marL="0" indent="0" algn="ctr">
              <a:spcBef>
                <a:spcPts val="0"/>
              </a:spcBef>
              <a:buNone/>
              <a:defRPr sz="1800" b="1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3" name="Textplatzhalter 12"/>
          <p:cNvSpPr>
            <a:spLocks noGrp="1"/>
          </p:cNvSpPr>
          <p:nvPr>
            <p:ph type="body" sz="quarter" idx="29"/>
          </p:nvPr>
        </p:nvSpPr>
        <p:spPr bwMode="gray">
          <a:xfrm>
            <a:off x="506720" y="5727835"/>
            <a:ext cx="2315149" cy="1006418"/>
          </a:xfrm>
          <a:solidFill>
            <a:srgbClr val="CDCDCD"/>
          </a:solidFill>
          <a:ln w="9525">
            <a:solidFill>
              <a:srgbClr val="969696"/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/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/>
            </a:lvl2pPr>
            <a:lvl3pPr marL="0" indent="0" algn="ctr">
              <a:spcBef>
                <a:spcPts val="0"/>
              </a:spcBef>
              <a:buNone/>
              <a:defRPr sz="1800" b="1"/>
            </a:lvl3pPr>
            <a:lvl4pPr marL="0" indent="0" algn="ctr">
              <a:spcBef>
                <a:spcPts val="0"/>
              </a:spcBef>
              <a:buNone/>
              <a:defRPr sz="1800" b="1"/>
            </a:lvl4pPr>
            <a:lvl5pPr marL="0" indent="0" algn="ctr">
              <a:spcBef>
                <a:spcPts val="0"/>
              </a:spcBef>
              <a:buNone/>
              <a:defRPr sz="1800" b="1"/>
            </a:lvl5pPr>
            <a:lvl6pPr marL="0" indent="0" algn="ctr">
              <a:spcBef>
                <a:spcPts val="0"/>
              </a:spcBef>
              <a:buNone/>
              <a:defRPr sz="1800" b="1"/>
            </a:lvl6pPr>
            <a:lvl7pPr marL="0" indent="0" algn="ctr">
              <a:spcBef>
                <a:spcPts val="0"/>
              </a:spcBef>
              <a:buNone/>
              <a:defRPr sz="1800" b="1"/>
            </a:lvl7pPr>
            <a:lvl8pPr marL="0" indent="0" algn="ctr">
              <a:spcBef>
                <a:spcPts val="0"/>
              </a:spcBef>
              <a:buNone/>
              <a:defRPr sz="1800" b="1"/>
            </a:lvl8pPr>
            <a:lvl9pPr marL="0" indent="0" algn="ctr">
              <a:spcBef>
                <a:spcPts val="0"/>
              </a:spcBef>
              <a:buNone/>
              <a:defRPr sz="1800" b="1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1971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7"/>
          <p:cNvSpPr>
            <a:spLocks noGrp="1"/>
          </p:cNvSpPr>
          <p:nvPr>
            <p:ph type="body" sz="quarter" idx="16"/>
          </p:nvPr>
        </p:nvSpPr>
        <p:spPr bwMode="gray">
          <a:xfrm>
            <a:off x="504968" y="1520191"/>
            <a:ext cx="9685321" cy="34480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200" b="1">
                <a:latin typeface="+mj-lt"/>
              </a:defRPr>
            </a:lvl1pPr>
            <a:lvl2pPr marL="0" indent="0" algn="l">
              <a:buFont typeface="Arial" panose="020B0604020202020204" pitchFamily="34" charset="0"/>
              <a:buNone/>
              <a:defRPr sz="2200" b="1"/>
            </a:lvl2pPr>
            <a:lvl3pPr marL="0" indent="0" algn="l">
              <a:buNone/>
              <a:defRPr sz="2200" b="1"/>
            </a:lvl3pPr>
            <a:lvl4pPr marL="0" indent="0" algn="l">
              <a:buNone/>
              <a:defRPr sz="2200" b="1"/>
            </a:lvl4pPr>
            <a:lvl5pPr marL="0" indent="0" algn="l">
              <a:buNone/>
              <a:defRPr sz="2200" b="1"/>
            </a:lvl5pPr>
            <a:lvl6pPr marL="0" indent="0" algn="l">
              <a:buNone/>
              <a:defRPr sz="2200" b="1"/>
            </a:lvl6pPr>
            <a:lvl7pPr marL="0" indent="0" algn="l">
              <a:buNone/>
              <a:defRPr sz="2200" b="1"/>
            </a:lvl7pPr>
            <a:lvl8pPr marL="0" indent="0" algn="l">
              <a:buNone/>
              <a:defRPr sz="2200" b="1"/>
            </a:lvl8pPr>
            <a:lvl9pPr marL="0" indent="0" algn="l">
              <a:buNone/>
              <a:defRPr sz="2200" b="1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11E81F1-DAA1-4040-8D90-BA564C2948F4}" type="datetime1">
              <a:rPr lang="de-DE" smtClean="0"/>
              <a:t>21.03.2019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Vertraulichkeit: intern, Kurzzeichen, Veranstaltungsname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AD382B0-4462-45F5-ACD3-5D840A3C5B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8"/>
          </p:nvPr>
        </p:nvSpPr>
        <p:spPr bwMode="gray">
          <a:xfrm>
            <a:off x="7283183" y="2102102"/>
            <a:ext cx="3157500" cy="4794754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9"/>
          </p:nvPr>
        </p:nvSpPr>
        <p:spPr bwMode="gray">
          <a:xfrm>
            <a:off x="504966" y="2102102"/>
            <a:ext cx="6571985" cy="4794050"/>
          </a:xfrm>
        </p:spPr>
        <p:txBody>
          <a:bodyPr>
            <a:noAutofit/>
          </a:bodyPr>
          <a:lstStyle>
            <a:lvl1pPr>
              <a:spcBef>
                <a:spcPts val="1141"/>
              </a:spcBef>
              <a:defRPr sz="1800">
                <a:latin typeface="+mn-lt"/>
              </a:defRPr>
            </a:lvl1pPr>
            <a:lvl2pPr>
              <a:spcBef>
                <a:spcPts val="1141"/>
              </a:spcBef>
              <a:defRPr sz="1800">
                <a:latin typeface="+mn-lt"/>
              </a:defRPr>
            </a:lvl2pPr>
            <a:lvl3pPr>
              <a:spcBef>
                <a:spcPts val="1141"/>
              </a:spcBef>
              <a:defRPr sz="1800">
                <a:latin typeface="+mn-lt"/>
              </a:defRPr>
            </a:lvl3pPr>
            <a:lvl4pPr>
              <a:spcBef>
                <a:spcPts val="1141"/>
              </a:spcBef>
              <a:defRPr sz="1800" baseline="0">
                <a:latin typeface="+mn-lt"/>
              </a:defRPr>
            </a:lvl4pPr>
            <a:lvl5pPr>
              <a:spcBef>
                <a:spcPts val="1141"/>
              </a:spcBef>
              <a:defRPr sz="1800" baseline="0">
                <a:latin typeface="+mn-lt"/>
              </a:defRPr>
            </a:lvl5pPr>
            <a:lvl6pPr>
              <a:spcBef>
                <a:spcPts val="1141"/>
              </a:spcBef>
              <a:defRPr sz="1800"/>
            </a:lvl6pPr>
            <a:lvl7pPr>
              <a:spcBef>
                <a:spcPts val="1141"/>
              </a:spcBef>
              <a:defRPr sz="1800"/>
            </a:lvl7pPr>
            <a:lvl8pPr>
              <a:spcBef>
                <a:spcPts val="1141"/>
              </a:spcBef>
              <a:defRPr sz="1800"/>
            </a:lvl8pPr>
            <a:lvl9pPr>
              <a:spcBef>
                <a:spcPts val="1141"/>
              </a:spcBef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6255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17"/>
          <p:cNvSpPr>
            <a:spLocks noGrp="1"/>
          </p:cNvSpPr>
          <p:nvPr>
            <p:ph type="body" sz="quarter" idx="16"/>
          </p:nvPr>
        </p:nvSpPr>
        <p:spPr bwMode="gray">
          <a:xfrm>
            <a:off x="504968" y="1520191"/>
            <a:ext cx="9685321" cy="34480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200" b="1">
                <a:latin typeface="+mj-lt"/>
              </a:defRPr>
            </a:lvl1pPr>
            <a:lvl2pPr marL="0" indent="0" algn="l">
              <a:buFont typeface="Arial" panose="020B0604020202020204" pitchFamily="34" charset="0"/>
              <a:buNone/>
              <a:defRPr sz="2200" b="1"/>
            </a:lvl2pPr>
            <a:lvl3pPr marL="0" indent="0" algn="l">
              <a:buNone/>
              <a:defRPr sz="2200" b="1"/>
            </a:lvl3pPr>
            <a:lvl4pPr marL="0" indent="0" algn="l">
              <a:buNone/>
              <a:defRPr sz="2200" b="1"/>
            </a:lvl4pPr>
            <a:lvl5pPr marL="0" indent="0" algn="l">
              <a:buNone/>
              <a:defRPr sz="2200" b="1"/>
            </a:lvl5pPr>
            <a:lvl6pPr marL="0" indent="0" algn="l">
              <a:buNone/>
              <a:defRPr sz="2200" b="1"/>
            </a:lvl6pPr>
            <a:lvl7pPr marL="0" indent="0" algn="l">
              <a:buNone/>
              <a:defRPr sz="2200" b="1"/>
            </a:lvl7pPr>
            <a:lvl8pPr marL="0" indent="0" algn="l">
              <a:buNone/>
              <a:defRPr sz="2200" b="1"/>
            </a:lvl8pPr>
            <a:lvl9pPr marL="0" indent="0" algn="l">
              <a:buNone/>
              <a:defRPr sz="2200" b="1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8" name="Bildplatzhalter 11"/>
          <p:cNvSpPr>
            <a:spLocks noGrp="1"/>
          </p:cNvSpPr>
          <p:nvPr>
            <p:ph type="pic" sz="quarter" idx="21"/>
          </p:nvPr>
        </p:nvSpPr>
        <p:spPr bwMode="gray">
          <a:xfrm>
            <a:off x="252483" y="2093560"/>
            <a:ext cx="3156038" cy="2301635"/>
          </a:xfrm>
        </p:spPr>
        <p:txBody>
          <a:bodyPr lIns="225819"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9" name="Bildplatzhalter 11"/>
          <p:cNvSpPr>
            <a:spLocks noGrp="1"/>
          </p:cNvSpPr>
          <p:nvPr>
            <p:ph type="pic" sz="quarter" idx="22"/>
          </p:nvPr>
        </p:nvSpPr>
        <p:spPr bwMode="gray">
          <a:xfrm>
            <a:off x="252483" y="4594086"/>
            <a:ext cx="3156038" cy="2301635"/>
          </a:xfrm>
        </p:spPr>
        <p:txBody>
          <a:bodyPr lIns="225819"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D0D4F6C-2C5B-4A58-869C-7BB35D018500}" type="datetime1">
              <a:rPr lang="de-DE" smtClean="0"/>
              <a:t>21.03.2019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Vertraulichkeit: intern, Kurzzeichen, Veranstaltungsname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AD382B0-4462-45F5-ACD3-5D840A3C5B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0"/>
          </p:nvPr>
        </p:nvSpPr>
        <p:spPr bwMode="gray">
          <a:xfrm>
            <a:off x="3618302" y="2093560"/>
            <a:ext cx="6571985" cy="2302067"/>
          </a:xfrm>
        </p:spPr>
        <p:txBody>
          <a:bodyPr>
            <a:noAutofit/>
          </a:bodyPr>
          <a:lstStyle>
            <a:lvl1pPr>
              <a:spcBef>
                <a:spcPts val="1141"/>
              </a:spcBef>
              <a:defRPr sz="1800">
                <a:latin typeface="+mn-lt"/>
              </a:defRPr>
            </a:lvl1pPr>
            <a:lvl2pPr>
              <a:spcBef>
                <a:spcPts val="1141"/>
              </a:spcBef>
              <a:defRPr sz="1800">
                <a:latin typeface="+mn-lt"/>
              </a:defRPr>
            </a:lvl2pPr>
            <a:lvl3pPr>
              <a:spcBef>
                <a:spcPts val="1141"/>
              </a:spcBef>
              <a:defRPr sz="1800">
                <a:latin typeface="+mn-lt"/>
              </a:defRPr>
            </a:lvl3pPr>
            <a:lvl4pPr>
              <a:spcBef>
                <a:spcPts val="1141"/>
              </a:spcBef>
              <a:defRPr sz="1800">
                <a:latin typeface="+mn-lt"/>
              </a:defRPr>
            </a:lvl4pPr>
            <a:lvl5pPr>
              <a:spcBef>
                <a:spcPts val="1141"/>
              </a:spcBef>
              <a:defRPr sz="1800">
                <a:latin typeface="+mn-lt"/>
              </a:defRPr>
            </a:lvl5pPr>
            <a:lvl6pPr>
              <a:spcBef>
                <a:spcPts val="1141"/>
              </a:spcBef>
              <a:defRPr sz="1800"/>
            </a:lvl6pPr>
            <a:lvl7pPr>
              <a:spcBef>
                <a:spcPts val="1141"/>
              </a:spcBef>
              <a:defRPr sz="1800"/>
            </a:lvl7pPr>
            <a:lvl8pPr>
              <a:spcBef>
                <a:spcPts val="1141"/>
              </a:spcBef>
              <a:defRPr sz="1800"/>
            </a:lvl8pPr>
            <a:lvl9pPr>
              <a:spcBef>
                <a:spcPts val="1141"/>
              </a:spcBef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0" name="Textplatzhalter 13"/>
          <p:cNvSpPr>
            <a:spLocks noGrp="1"/>
          </p:cNvSpPr>
          <p:nvPr>
            <p:ph type="body" sz="quarter" idx="23"/>
          </p:nvPr>
        </p:nvSpPr>
        <p:spPr bwMode="gray">
          <a:xfrm>
            <a:off x="3618302" y="4593654"/>
            <a:ext cx="6571985" cy="2302067"/>
          </a:xfrm>
        </p:spPr>
        <p:txBody>
          <a:bodyPr>
            <a:noAutofit/>
          </a:bodyPr>
          <a:lstStyle>
            <a:lvl1pPr>
              <a:spcBef>
                <a:spcPts val="1141"/>
              </a:spcBef>
              <a:defRPr sz="1800">
                <a:latin typeface="+mn-lt"/>
              </a:defRPr>
            </a:lvl1pPr>
            <a:lvl2pPr>
              <a:spcBef>
                <a:spcPts val="1141"/>
              </a:spcBef>
              <a:defRPr sz="1800">
                <a:latin typeface="+mn-lt"/>
              </a:defRPr>
            </a:lvl2pPr>
            <a:lvl3pPr>
              <a:spcBef>
                <a:spcPts val="1141"/>
              </a:spcBef>
              <a:defRPr sz="1800">
                <a:latin typeface="+mn-lt"/>
              </a:defRPr>
            </a:lvl3pPr>
            <a:lvl4pPr>
              <a:spcBef>
                <a:spcPts val="1141"/>
              </a:spcBef>
              <a:defRPr sz="1800">
                <a:latin typeface="+mn-lt"/>
              </a:defRPr>
            </a:lvl4pPr>
            <a:lvl5pPr>
              <a:spcBef>
                <a:spcPts val="1141"/>
              </a:spcBef>
              <a:defRPr sz="1800">
                <a:latin typeface="+mn-lt"/>
              </a:defRPr>
            </a:lvl5pPr>
            <a:lvl6pPr>
              <a:spcBef>
                <a:spcPts val="1141"/>
              </a:spcBef>
              <a:defRPr sz="1800"/>
            </a:lvl6pPr>
            <a:lvl7pPr>
              <a:spcBef>
                <a:spcPts val="1141"/>
              </a:spcBef>
              <a:defRPr sz="1800"/>
            </a:lvl7pPr>
            <a:lvl8pPr>
              <a:spcBef>
                <a:spcPts val="1141"/>
              </a:spcBef>
              <a:defRPr sz="1800"/>
            </a:lvl8pPr>
            <a:lvl9pPr>
              <a:spcBef>
                <a:spcPts val="1141"/>
              </a:spcBef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0397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 bwMode="gray">
          <a:xfrm>
            <a:off x="252483" y="238041"/>
            <a:ext cx="10188200" cy="873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de-DE" noProof="0" dirty="0">
              <a:latin typeface="+mj-lt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502585" y="238040"/>
            <a:ext cx="7185600" cy="87321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502582" y="1520796"/>
            <a:ext cx="9688375" cy="53732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4507189" y="7176063"/>
            <a:ext cx="1677600" cy="385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  <a:lvl2pPr marL="0" indent="0" algn="ctr">
              <a:defRPr sz="1000">
                <a:solidFill>
                  <a:schemeClr val="tx1"/>
                </a:solidFill>
              </a:defRPr>
            </a:lvl2pPr>
            <a:lvl3pPr marL="0" indent="0" algn="ctr">
              <a:defRPr sz="1000">
                <a:solidFill>
                  <a:schemeClr val="tx1"/>
                </a:solidFill>
              </a:defRPr>
            </a:lvl3pPr>
            <a:lvl4pPr marL="1588" indent="0" algn="ctr">
              <a:defRPr sz="1000"/>
            </a:lvl4pPr>
            <a:lvl5pPr marL="0" indent="0" algn="ctr">
              <a:defRPr sz="1000"/>
            </a:lvl5pPr>
            <a:lvl6pPr marL="0" indent="0" algn="ctr">
              <a:defRPr sz="1000">
                <a:solidFill>
                  <a:schemeClr val="tx1"/>
                </a:solidFill>
              </a:defRPr>
            </a:lvl6pPr>
            <a:lvl7pPr marL="0" indent="0" algn="ctr">
              <a:defRPr sz="1000">
                <a:solidFill>
                  <a:schemeClr val="tx1"/>
                </a:solidFill>
              </a:defRPr>
            </a:lvl7pPr>
            <a:lvl8pPr marL="0" indent="0" algn="ctr">
              <a:defRPr sz="1000">
                <a:solidFill>
                  <a:schemeClr val="tx1"/>
                </a:solidFill>
              </a:defRPr>
            </a:lvl8pPr>
            <a:lvl9pPr marL="0" indent="0" algn="ctr">
              <a:defRPr sz="1000">
                <a:solidFill>
                  <a:schemeClr val="tx1"/>
                </a:solidFill>
              </a:defRPr>
            </a:lvl9pPr>
          </a:lstStyle>
          <a:p>
            <a:fld id="{2731719C-9EDF-4E4C-932F-CA11EF705B05}" type="datetime1">
              <a:rPr lang="de-DE" smtClean="0"/>
              <a:t>21.03.2019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41274" y="7176063"/>
            <a:ext cx="4255200" cy="385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  <a:lvl2pPr marL="0" indent="0">
              <a:defRPr sz="1000">
                <a:solidFill>
                  <a:schemeClr val="tx1"/>
                </a:solidFill>
              </a:defRPr>
            </a:lvl2pPr>
            <a:lvl3pPr marL="0" indent="0">
              <a:defRPr sz="1000">
                <a:solidFill>
                  <a:schemeClr val="tx1"/>
                </a:solidFill>
              </a:defRPr>
            </a:lvl3pPr>
            <a:lvl4pPr marL="1588" indent="0">
              <a:defRPr sz="1000">
                <a:solidFill>
                  <a:schemeClr val="tx1"/>
                </a:solidFill>
              </a:defRPr>
            </a:lvl4pPr>
            <a:lvl5pPr marL="0" indent="0">
              <a:defRPr sz="1000">
                <a:solidFill>
                  <a:schemeClr val="tx1"/>
                </a:solidFill>
              </a:defRPr>
            </a:lvl5pPr>
            <a:lvl6pPr marL="0" indent="0">
              <a:tabLst/>
              <a:defRPr sz="1000">
                <a:solidFill>
                  <a:schemeClr val="tx1"/>
                </a:solidFill>
              </a:defRPr>
            </a:lvl6pPr>
            <a:lvl7pPr marL="0" indent="0">
              <a:defRPr sz="1000">
                <a:solidFill>
                  <a:schemeClr val="tx1"/>
                </a:solidFill>
              </a:defRPr>
            </a:lvl7pPr>
            <a:lvl8pPr marL="1588" indent="0">
              <a:defRPr sz="1000"/>
            </a:lvl8pPr>
            <a:lvl9pPr marL="1588" indent="0">
              <a:defRPr sz="1000"/>
            </a:lvl9pPr>
          </a:lstStyle>
          <a:p>
            <a:r>
              <a:rPr lang="de-DE"/>
              <a:t>Vertraulichkeit: intern, Kurzzeichen, Veranstaltungsname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6195503" y="7176063"/>
            <a:ext cx="4258800" cy="385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r">
              <a:defRPr sz="1000">
                <a:solidFill>
                  <a:schemeClr val="tx1"/>
                </a:solidFill>
              </a:defRPr>
            </a:lvl2pPr>
            <a:lvl3pPr marL="0" indent="0" algn="r">
              <a:defRPr sz="1000"/>
            </a:lvl3pPr>
            <a:lvl4pPr marL="1588" indent="0" algn="r">
              <a:defRPr sz="1000"/>
            </a:lvl4pPr>
            <a:lvl5pPr marL="0" indent="0" algn="r">
              <a:defRPr sz="1000"/>
            </a:lvl5pPr>
            <a:lvl6pPr marL="0" indent="0" algn="r">
              <a:defRPr sz="1000"/>
            </a:lvl6pPr>
            <a:lvl7pPr marL="0" indent="0" algn="r">
              <a:defRPr sz="1000"/>
            </a:lvl7pPr>
            <a:lvl8pPr marL="1588" indent="0" algn="r">
              <a:defRPr sz="1000"/>
            </a:lvl8pPr>
            <a:lvl9pPr marL="1588" indent="0" algn="r">
              <a:defRPr sz="1000"/>
            </a:lvl9pPr>
          </a:lstStyle>
          <a:p>
            <a:fld id="{3AD382B0-4462-45F5-ACD3-5D840A3C5B0F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0" name="Gerade Verbindung 19"/>
          <p:cNvCxnSpPr/>
          <p:nvPr/>
        </p:nvCxnSpPr>
        <p:spPr bwMode="gray">
          <a:xfrm>
            <a:off x="252483" y="7081683"/>
            <a:ext cx="1019029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040" y="314649"/>
            <a:ext cx="178216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9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1043056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5" indent="0" algn="l" defTabSz="1043056" rtl="0" eaLnBrk="1" latinLnBrk="0" hangingPunct="1">
        <a:spcBef>
          <a:spcPts val="2053"/>
        </a:spcBef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175" indent="0" algn="l" defTabSz="1043056" rtl="0" eaLnBrk="1" latinLnBrk="0" hangingPunct="1">
        <a:spcBef>
          <a:spcPts val="2053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201600" indent="-201600" algn="l" defTabSz="1043056" rtl="0" eaLnBrk="1" latinLnBrk="0" hangingPunct="1">
        <a:spcBef>
          <a:spcPts val="2053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03200" indent="-201600" algn="l" defTabSz="1043056" rtl="0" eaLnBrk="1" latinLnBrk="0" hangingPunct="1">
        <a:spcBef>
          <a:spcPts val="2053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604800" indent="-201600" algn="l" defTabSz="1043056" rtl="0" eaLnBrk="1" latinLnBrk="0" hangingPunct="1">
        <a:spcBef>
          <a:spcPts val="2053"/>
        </a:spcBef>
        <a:buFont typeface="Wingdings" panose="05000000000000000000" pitchFamily="2" charset="2"/>
        <a:buChar char="§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04800" indent="-201600" algn="l" defTabSz="1043056" rtl="0" eaLnBrk="1" latinLnBrk="0" hangingPunct="1">
        <a:spcBef>
          <a:spcPts val="2053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604800" indent="-201600" algn="l" defTabSz="1043056" rtl="0" eaLnBrk="1" latinLnBrk="0" hangingPunct="1">
        <a:spcBef>
          <a:spcPts val="2053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604800" indent="-201600" algn="l" defTabSz="1043056" rtl="0" eaLnBrk="1" latinLnBrk="0" hangingPunct="1">
        <a:spcBef>
          <a:spcPts val="2053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604800" indent="-201600" algn="l" defTabSz="1043056" rtl="0" eaLnBrk="1" latinLnBrk="0" hangingPunct="1">
        <a:spcBef>
          <a:spcPts val="2053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5568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ctr" defTabSz="104287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6" indent="-391076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2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0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6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2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753" y="1976913"/>
            <a:ext cx="9089390" cy="1620771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Ausschuss für</a:t>
            </a:r>
            <a:br>
              <a:rPr lang="de-DE" sz="36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Wohnungspolitik und Marketing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5618215"/>
            <a:ext cx="5297123" cy="963553"/>
          </a:xfrm>
        </p:spPr>
        <p:txBody>
          <a:bodyPr>
            <a:noAutofit/>
          </a:bodyPr>
          <a:lstStyle/>
          <a:p>
            <a:r>
              <a:rPr lang="de-DE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Brüssel, 21.03.2019</a:t>
            </a:r>
          </a:p>
          <a:p>
            <a:r>
              <a:rPr lang="de-DE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Hans-Christian </a:t>
            </a:r>
            <a:r>
              <a:rPr lang="de-DE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Vallant</a:t>
            </a:r>
            <a:endParaRPr lang="de-DE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82B0-4462-45F5-ACD3-5D840A3C5B0F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80" y="342140"/>
            <a:ext cx="11334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520" y="4086631"/>
            <a:ext cx="5232879" cy="3474632"/>
          </a:xfrm>
          <a:prstGeom prst="rect">
            <a:avLst/>
          </a:prstGeom>
          <a:ln>
            <a:noFill/>
          </a:ln>
          <a:effectLst>
            <a:reflection endPos="65000" dist="508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248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1733909" y="302802"/>
            <a:ext cx="8424820" cy="1260211"/>
          </a:xfrm>
        </p:spPr>
        <p:txBody>
          <a:bodyPr>
            <a:normAutofit/>
          </a:bodyPr>
          <a:lstStyle/>
          <a:p>
            <a:pPr algn="l"/>
            <a:r>
              <a:rPr lang="de-DE" sz="36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Anzahl Beschäftigte</a:t>
            </a:r>
            <a:endParaRPr lang="de-DE" sz="3600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6" y="371814"/>
            <a:ext cx="11334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195824"/>
              </p:ext>
            </p:extLst>
          </p:nvPr>
        </p:nvGraphicFramePr>
        <p:xfrm>
          <a:off x="455715" y="1825230"/>
          <a:ext cx="9703015" cy="39928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477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6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+/-</a:t>
                      </a:r>
                    </a:p>
                    <a:p>
                      <a:pPr algn="ctr"/>
                      <a:r>
                        <a:rPr lang="de-DE" sz="2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2018/2017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Anteil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DEUTSCHLAND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9.230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9.461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- 2,4 %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69,6 %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TSCHECHIEN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1.544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1.556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- 0,8 %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11,6 %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ÖSTERREICH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903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941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- 4 %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6,9 %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SLOWAKEI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784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663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+ 18,3%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5,9 %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UNGARN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639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572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+ 11,7</a:t>
                      </a:r>
                      <a:r>
                        <a:rPr lang="de-D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4,8</a:t>
                      </a:r>
                      <a:r>
                        <a:rPr lang="de-D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RUMÄNIEN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+ 7,1 %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1,2 %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431">
                <a:tc>
                  <a:txBody>
                    <a:bodyPr/>
                    <a:lstStyle/>
                    <a:p>
                      <a:endParaRPr lang="de-DE" sz="18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GESAMT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13.265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13.347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- 0,6 %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455714" y="6280745"/>
            <a:ext cx="900746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/>
              <a:t>* Im Jahr 2018 ist ein EUBV-Mitglied hinzugekommen.</a:t>
            </a:r>
          </a:p>
        </p:txBody>
      </p:sp>
    </p:spTree>
    <p:extLst>
      <p:ext uri="{BB962C8B-B14F-4D97-AF65-F5344CB8AC3E}">
        <p14:creationId xmlns:p14="http://schemas.microsoft.com/office/powerpoint/2010/main" val="301113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77"/>
          <a:stretch/>
        </p:blipFill>
        <p:spPr bwMode="auto">
          <a:xfrm>
            <a:off x="6003985" y="4432240"/>
            <a:ext cx="4689415" cy="304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33908" y="302802"/>
            <a:ext cx="8424821" cy="1260211"/>
          </a:xfrm>
        </p:spPr>
        <p:txBody>
          <a:bodyPr/>
          <a:lstStyle/>
          <a:p>
            <a:pPr algn="l"/>
            <a:r>
              <a:rPr lang="de-DE" sz="3200" dirty="0"/>
              <a:t>Herzlichen Dank für Ihre Aufmerksamkeit!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3200" b="1" dirty="0"/>
              <a:t>Statements der Mitglieder:</a:t>
            </a:r>
          </a:p>
          <a:p>
            <a:pPr marL="0" indent="0">
              <a:buNone/>
            </a:pPr>
            <a:r>
              <a:rPr lang="de-DE" sz="3200" b="1" dirty="0"/>
              <a:t>Neuigkeiten und Entwicklungen aus den Bauspar-Ländern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6" y="371814"/>
            <a:ext cx="11334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44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5283" y="302802"/>
            <a:ext cx="8433446" cy="1260211"/>
          </a:xfrm>
        </p:spPr>
        <p:txBody>
          <a:bodyPr/>
          <a:lstStyle/>
          <a:p>
            <a:pPr algn="l"/>
            <a:r>
              <a:rPr lang="de-DE" dirty="0"/>
              <a:t>Geschäftsentwicklung</a:t>
            </a:r>
            <a:br>
              <a:rPr lang="de-DE" dirty="0"/>
            </a:br>
            <a:r>
              <a:rPr lang="de-DE" sz="2400" dirty="0"/>
              <a:t>der Europäischen Bausparkassen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671" y="2035834"/>
            <a:ext cx="9624060" cy="4364862"/>
          </a:xfrm>
        </p:spPr>
        <p:txBody>
          <a:bodyPr>
            <a:normAutofit/>
          </a:bodyPr>
          <a:lstStyle/>
          <a:p>
            <a:r>
              <a:rPr lang="de-DE" sz="2400" dirty="0"/>
              <a:t>Ländervergleich</a:t>
            </a:r>
          </a:p>
          <a:p>
            <a:r>
              <a:rPr lang="de-DE" sz="2400" dirty="0"/>
              <a:t>Neugeschäft Sparen und Finanzieren</a:t>
            </a:r>
          </a:p>
          <a:p>
            <a:r>
              <a:rPr lang="de-DE" sz="2400" dirty="0"/>
              <a:t>Bestand Bauspareinlagen und Darlehensvolumen</a:t>
            </a:r>
          </a:p>
          <a:p>
            <a:r>
              <a:rPr lang="de-DE" sz="2400" dirty="0"/>
              <a:t>Entwicklung Mitarbeiterstand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63" y="419778"/>
            <a:ext cx="11334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518" y="3663937"/>
            <a:ext cx="5232879" cy="3474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25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42536" y="302802"/>
            <a:ext cx="8416194" cy="1260211"/>
          </a:xfrm>
        </p:spPr>
        <p:txBody>
          <a:bodyPr/>
          <a:lstStyle/>
          <a:p>
            <a:pPr algn="l"/>
            <a:r>
              <a:rPr lang="de-DE" dirty="0"/>
              <a:t>Bausparkassen 2018</a:t>
            </a:r>
            <a:br>
              <a:rPr lang="de-DE" dirty="0"/>
            </a:br>
            <a:r>
              <a:rPr lang="de-DE" sz="2400" dirty="0"/>
              <a:t>Übersicht Mitglieder, die Daten gemeldet haben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86463" y="1563013"/>
            <a:ext cx="10091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 Bausparkassen haben für das Jahr 2018 Daten geliefert.</a:t>
            </a:r>
          </a:p>
          <a:p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 10 Jahren waren es 48.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63" y="419778"/>
            <a:ext cx="11334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2450118673"/>
              </p:ext>
            </p:extLst>
          </p:nvPr>
        </p:nvGraphicFramePr>
        <p:xfrm>
          <a:off x="233645" y="2166810"/>
          <a:ext cx="9925085" cy="4699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2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1725283" y="302802"/>
            <a:ext cx="8433446" cy="1260211"/>
          </a:xfrm>
        </p:spPr>
        <p:txBody>
          <a:bodyPr>
            <a:normAutofit/>
          </a:bodyPr>
          <a:lstStyle/>
          <a:p>
            <a:pPr algn="l"/>
            <a:r>
              <a:rPr lang="de-DE" sz="36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Neugeschäft Bausparen</a:t>
            </a:r>
            <a:br>
              <a:rPr lang="de-DE" sz="36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400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Anzahl der neuen Verträge</a:t>
            </a:r>
            <a:endParaRPr lang="de-DE" sz="3600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6" y="371814"/>
            <a:ext cx="11334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512440"/>
              </p:ext>
            </p:extLst>
          </p:nvPr>
        </p:nvGraphicFramePr>
        <p:xfrm>
          <a:off x="455714" y="2084022"/>
          <a:ext cx="9703015" cy="39928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477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6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+/-</a:t>
                      </a:r>
                    </a:p>
                    <a:p>
                      <a:pPr algn="ctr"/>
                      <a:r>
                        <a:rPr lang="de-DE" sz="2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2018/2017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Anteil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DEUTSCHLAND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1.772.396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1.889.757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- 6,2 %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53,6 %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TSCHECHIEN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486.379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426.446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+ 14,1 %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14,7 %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ÖSTERREICH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606.712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698.571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- 13,2 %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18,4 %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SLOWAKEI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124.945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179.199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- 30,3 %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3,8 %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UNGARN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315.713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200.662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+ 57,3 %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9,5 %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RUMÄNIEN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431">
                <a:tc>
                  <a:txBody>
                    <a:bodyPr/>
                    <a:lstStyle/>
                    <a:p>
                      <a:endParaRPr lang="de-DE" sz="18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GESAMT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3.306.145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3.394.635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- 2,6 %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55714" y="6280745"/>
            <a:ext cx="900746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/>
              <a:t>* Im Jahr 2018 ist ein EUBV-Mitglied hinzugekommen.</a:t>
            </a:r>
          </a:p>
        </p:txBody>
      </p:sp>
    </p:spTree>
    <p:extLst>
      <p:ext uri="{BB962C8B-B14F-4D97-AF65-F5344CB8AC3E}">
        <p14:creationId xmlns:p14="http://schemas.microsoft.com/office/powerpoint/2010/main" val="2609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1725283" y="302802"/>
            <a:ext cx="8433446" cy="1260211"/>
          </a:xfrm>
        </p:spPr>
        <p:txBody>
          <a:bodyPr>
            <a:normAutofit/>
          </a:bodyPr>
          <a:lstStyle/>
          <a:p>
            <a:pPr algn="l"/>
            <a:r>
              <a:rPr lang="de-DE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Neugeschäft </a:t>
            </a:r>
            <a:r>
              <a:rPr lang="de-DE" sz="36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Bausparen</a:t>
            </a:r>
            <a:br>
              <a:rPr lang="de-DE" sz="36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400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Entwicklung seit 2005</a:t>
            </a:r>
            <a:endParaRPr lang="de-DE" sz="3600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6" y="371814"/>
            <a:ext cx="11334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8341739" y="2567056"/>
            <a:ext cx="13198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1.772.396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215743" y="3962372"/>
            <a:ext cx="895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606.712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305527" y="4464113"/>
            <a:ext cx="895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486.379</a:t>
            </a:r>
          </a:p>
        </p:txBody>
      </p:sp>
      <p:graphicFrame>
        <p:nvGraphicFramePr>
          <p:cNvPr id="25" name="Diagramm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404028"/>
              </p:ext>
            </p:extLst>
          </p:nvPr>
        </p:nvGraphicFramePr>
        <p:xfrm>
          <a:off x="534671" y="1500726"/>
          <a:ext cx="9057226" cy="170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Diagramm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524335"/>
              </p:ext>
            </p:extLst>
          </p:nvPr>
        </p:nvGraphicFramePr>
        <p:xfrm>
          <a:off x="0" y="3307852"/>
          <a:ext cx="9269289" cy="164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Diagramm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955761"/>
              </p:ext>
            </p:extLst>
          </p:nvPr>
        </p:nvGraphicFramePr>
        <p:xfrm>
          <a:off x="717076" y="5255871"/>
          <a:ext cx="8781857" cy="177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7940607" y="5106621"/>
            <a:ext cx="13198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315.713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430981" y="6226079"/>
            <a:ext cx="98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124.945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8272052" y="6595724"/>
            <a:ext cx="13198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8713171" y="6580113"/>
            <a:ext cx="189682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050" dirty="0"/>
              <a:t>* Im Jahr 2018 ist ein EUBV-Mitglied hinzugekommen.</a:t>
            </a:r>
          </a:p>
        </p:txBody>
      </p:sp>
    </p:spTree>
    <p:extLst>
      <p:ext uri="{BB962C8B-B14F-4D97-AF65-F5344CB8AC3E}">
        <p14:creationId xmlns:p14="http://schemas.microsoft.com/office/powerpoint/2010/main" val="32085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1733909" y="302802"/>
            <a:ext cx="8424820" cy="1260211"/>
          </a:xfrm>
        </p:spPr>
        <p:txBody>
          <a:bodyPr>
            <a:normAutofit/>
          </a:bodyPr>
          <a:lstStyle/>
          <a:p>
            <a:pPr algn="l"/>
            <a:r>
              <a:rPr lang="de-DE" sz="36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Neugeschäft Darlehen</a:t>
            </a:r>
            <a:br>
              <a:rPr lang="de-DE" sz="36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400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Finanzierungsleistung in Tausend Euro</a:t>
            </a:r>
            <a:endParaRPr lang="de-DE" sz="3600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2" y="363187"/>
            <a:ext cx="11334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667393"/>
              </p:ext>
            </p:extLst>
          </p:nvPr>
        </p:nvGraphicFramePr>
        <p:xfrm>
          <a:off x="455714" y="2084022"/>
          <a:ext cx="9703015" cy="39928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477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6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+/-</a:t>
                      </a:r>
                    </a:p>
                    <a:p>
                      <a:pPr algn="ctr"/>
                      <a:r>
                        <a:rPr lang="de-DE" sz="2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2018/2017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Anteil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DEUTSCHLAND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32.556.064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10428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32.670.248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- 0,3 %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83,8 %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TSCHECHIEN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2.621.009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2.166.407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+ 21,0 %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6,7 %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ÖSTERREICH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2.731.203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3.061.183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- 10,8 %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7,0 %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SLOWAKEI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565.909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603.412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- 6,2 %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1,5 %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UNGARN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361.105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528.704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- 31,7</a:t>
                      </a:r>
                      <a:r>
                        <a:rPr lang="de-D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0,9</a:t>
                      </a:r>
                      <a:r>
                        <a:rPr lang="de-D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RUMÄNIEN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23.151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9.811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+ 136 %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0,1 %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431">
                <a:tc>
                  <a:txBody>
                    <a:bodyPr/>
                    <a:lstStyle/>
                    <a:p>
                      <a:endParaRPr lang="de-DE" sz="18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GESAMT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38.858.441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39.039.765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455714" y="6280745"/>
            <a:ext cx="900746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/>
              <a:t>* Im Jahr 2018 ist ein EUBV-Mitglied hinzugekommen.</a:t>
            </a:r>
          </a:p>
        </p:txBody>
      </p:sp>
    </p:spTree>
    <p:extLst>
      <p:ext uri="{BB962C8B-B14F-4D97-AF65-F5344CB8AC3E}">
        <p14:creationId xmlns:p14="http://schemas.microsoft.com/office/powerpoint/2010/main" val="355890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1733909" y="302802"/>
            <a:ext cx="8424820" cy="1260211"/>
          </a:xfrm>
        </p:spPr>
        <p:txBody>
          <a:bodyPr>
            <a:normAutofit/>
          </a:bodyPr>
          <a:lstStyle/>
          <a:p>
            <a:pPr algn="l"/>
            <a:r>
              <a:rPr lang="de-DE" dirty="0"/>
              <a:t>Neugeschäft Darlehen</a:t>
            </a:r>
            <a:br>
              <a:rPr lang="de-DE" sz="4800" dirty="0"/>
            </a:br>
            <a:r>
              <a:rPr lang="de-DE" sz="2400" dirty="0"/>
              <a:t>Finanzierungsleistung in Tausend Euro</a:t>
            </a:r>
            <a:endParaRPr lang="de-DE" sz="2400" dirty="0">
              <a:solidFill>
                <a:srgbClr val="00800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84" y="371813"/>
            <a:ext cx="11334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7665048" y="5159884"/>
            <a:ext cx="1111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565.909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586447" y="3503747"/>
            <a:ext cx="11645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2.731.203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938552" y="6436829"/>
            <a:ext cx="1023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23.151</a:t>
            </a:r>
          </a:p>
        </p:txBody>
      </p:sp>
      <p:sp>
        <p:nvSpPr>
          <p:cNvPr id="20" name="Textfeld 15"/>
          <p:cNvSpPr txBox="1"/>
          <p:nvPr/>
        </p:nvSpPr>
        <p:spPr>
          <a:xfrm>
            <a:off x="7319914" y="5991066"/>
            <a:ext cx="846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361.105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7161047" y="4141887"/>
            <a:ext cx="11645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2.621.009</a:t>
            </a:r>
          </a:p>
        </p:txBody>
      </p:sp>
      <p:graphicFrame>
        <p:nvGraphicFramePr>
          <p:cNvPr id="25" name="Diagramm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466858"/>
              </p:ext>
            </p:extLst>
          </p:nvPr>
        </p:nvGraphicFramePr>
        <p:xfrm>
          <a:off x="431322" y="5033483"/>
          <a:ext cx="8788874" cy="191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Diagramm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666082"/>
              </p:ext>
            </p:extLst>
          </p:nvPr>
        </p:nvGraphicFramePr>
        <p:xfrm>
          <a:off x="310384" y="3295934"/>
          <a:ext cx="8909811" cy="1552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Diagramm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063025"/>
              </p:ext>
            </p:extLst>
          </p:nvPr>
        </p:nvGraphicFramePr>
        <p:xfrm>
          <a:off x="224522" y="1684517"/>
          <a:ext cx="9016033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7324949" y="2090872"/>
            <a:ext cx="13198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32.556.064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644795" y="6698439"/>
            <a:ext cx="217273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050" dirty="0"/>
              <a:t>* Im Jahr 2018 ist ein EUBV-</a:t>
            </a:r>
          </a:p>
          <a:p>
            <a:r>
              <a:rPr lang="de-DE" sz="1050" dirty="0"/>
              <a:t>Mitglied hinzugekommen.</a:t>
            </a:r>
          </a:p>
        </p:txBody>
      </p:sp>
    </p:spTree>
    <p:extLst>
      <p:ext uri="{BB962C8B-B14F-4D97-AF65-F5344CB8AC3E}">
        <p14:creationId xmlns:p14="http://schemas.microsoft.com/office/powerpoint/2010/main" val="172158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1733909" y="302802"/>
            <a:ext cx="8424820" cy="1260211"/>
          </a:xfrm>
        </p:spPr>
        <p:txBody>
          <a:bodyPr>
            <a:normAutofit/>
          </a:bodyPr>
          <a:lstStyle/>
          <a:p>
            <a:pPr algn="l"/>
            <a:r>
              <a:rPr lang="de-DE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Bauspareinlagen</a:t>
            </a:r>
            <a:br>
              <a:rPr lang="de-DE" sz="36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400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Bestand, in Tausend Euro</a:t>
            </a:r>
            <a:endParaRPr lang="de-DE" sz="3600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84" y="371813"/>
            <a:ext cx="11334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8311548" y="1799543"/>
            <a:ext cx="13198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178.692.591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914733" y="4993225"/>
            <a:ext cx="1111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3.417.603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8311548" y="3270057"/>
            <a:ext cx="11645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20.321.331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167776" y="6746562"/>
            <a:ext cx="858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601.990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402897" y="5766138"/>
            <a:ext cx="1023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1.832.593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8104990" y="4172982"/>
            <a:ext cx="11645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13.801.229</a:t>
            </a:r>
          </a:p>
        </p:txBody>
      </p:sp>
      <p:graphicFrame>
        <p:nvGraphicFramePr>
          <p:cNvPr id="23" name="Diagramm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039758"/>
              </p:ext>
            </p:extLst>
          </p:nvPr>
        </p:nvGraphicFramePr>
        <p:xfrm>
          <a:off x="454382" y="1657903"/>
          <a:ext cx="9152318" cy="135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Diagramm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066462"/>
              </p:ext>
            </p:extLst>
          </p:nvPr>
        </p:nvGraphicFramePr>
        <p:xfrm>
          <a:off x="501102" y="3157972"/>
          <a:ext cx="9105598" cy="155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Diagramm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710208"/>
              </p:ext>
            </p:extLst>
          </p:nvPr>
        </p:nvGraphicFramePr>
        <p:xfrm>
          <a:off x="534671" y="4899116"/>
          <a:ext cx="8941446" cy="252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feld 19"/>
          <p:cNvSpPr txBox="1"/>
          <p:nvPr/>
        </p:nvSpPr>
        <p:spPr>
          <a:xfrm>
            <a:off x="8971470" y="7007742"/>
            <a:ext cx="217273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050" dirty="0"/>
              <a:t>* Im Jahr 2018 ist ein EUBV-</a:t>
            </a:r>
          </a:p>
          <a:p>
            <a:r>
              <a:rPr lang="de-DE" sz="1050" dirty="0"/>
              <a:t>Mitglied hinzugekommen.</a:t>
            </a:r>
          </a:p>
        </p:txBody>
      </p:sp>
    </p:spTree>
    <p:extLst>
      <p:ext uri="{BB962C8B-B14F-4D97-AF65-F5344CB8AC3E}">
        <p14:creationId xmlns:p14="http://schemas.microsoft.com/office/powerpoint/2010/main" val="21075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1708030" y="302802"/>
            <a:ext cx="8450699" cy="1260211"/>
          </a:xfrm>
        </p:spPr>
        <p:txBody>
          <a:bodyPr>
            <a:normAutofit/>
          </a:bodyPr>
          <a:lstStyle/>
          <a:p>
            <a:pPr algn="l"/>
            <a:r>
              <a:rPr lang="de-DE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Darlehensvolumen</a:t>
            </a:r>
            <a:br>
              <a:rPr lang="de-DE" sz="36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400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Bestand, in Tausend Euro</a:t>
            </a:r>
            <a:endParaRPr lang="de-DE" sz="3600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6" y="371814"/>
            <a:ext cx="11334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7884539" y="1962036"/>
            <a:ext cx="13198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145.135.954</a:t>
            </a:r>
          </a:p>
        </p:txBody>
      </p:sp>
      <p:sp>
        <p:nvSpPr>
          <p:cNvPr id="16" name="Textfeld 14"/>
          <p:cNvSpPr txBox="1"/>
          <p:nvPr/>
        </p:nvSpPr>
        <p:spPr>
          <a:xfrm>
            <a:off x="7084923" y="4343782"/>
            <a:ext cx="13198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.221.368</a:t>
            </a:r>
          </a:p>
        </p:txBody>
      </p:sp>
      <p:sp>
        <p:nvSpPr>
          <p:cNvPr id="17" name="Textfeld 14"/>
          <p:cNvSpPr txBox="1"/>
          <p:nvPr/>
        </p:nvSpPr>
        <p:spPr>
          <a:xfrm>
            <a:off x="7884539" y="5248530"/>
            <a:ext cx="13198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2.771.518</a:t>
            </a:r>
          </a:p>
        </p:txBody>
      </p:sp>
      <p:sp>
        <p:nvSpPr>
          <p:cNvPr id="18" name="Textfeld 14"/>
          <p:cNvSpPr txBox="1"/>
          <p:nvPr/>
        </p:nvSpPr>
        <p:spPr>
          <a:xfrm>
            <a:off x="7003680" y="5734168"/>
            <a:ext cx="13198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1.279.623</a:t>
            </a:r>
          </a:p>
        </p:txBody>
      </p:sp>
      <p:sp>
        <p:nvSpPr>
          <p:cNvPr id="20" name="Textfeld 14"/>
          <p:cNvSpPr txBox="1"/>
          <p:nvPr/>
        </p:nvSpPr>
        <p:spPr>
          <a:xfrm>
            <a:off x="7874242" y="6618250"/>
            <a:ext cx="106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64.543</a:t>
            </a:r>
            <a:endParaRPr lang="de-DE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1" name="Diagram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343813"/>
              </p:ext>
            </p:extLst>
          </p:nvPr>
        </p:nvGraphicFramePr>
        <p:xfrm>
          <a:off x="434127" y="5111359"/>
          <a:ext cx="8660073" cy="2007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Diagram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95343"/>
              </p:ext>
            </p:extLst>
          </p:nvPr>
        </p:nvGraphicFramePr>
        <p:xfrm>
          <a:off x="357433" y="3396244"/>
          <a:ext cx="8790484" cy="1590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Diagramm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566501"/>
              </p:ext>
            </p:extLst>
          </p:nvPr>
        </p:nvGraphicFramePr>
        <p:xfrm>
          <a:off x="303715" y="1774736"/>
          <a:ext cx="8900669" cy="1589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Textfeld 14"/>
          <p:cNvSpPr txBox="1"/>
          <p:nvPr/>
        </p:nvSpPr>
        <p:spPr>
          <a:xfrm>
            <a:off x="7897245" y="3538650"/>
            <a:ext cx="13198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  <a:r>
              <a:rPr lang="de-DE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.965.152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932" y="6964033"/>
            <a:ext cx="217011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0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RZB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FF00"/>
      </a:accent1>
      <a:accent2>
        <a:srgbClr val="5F5F5F"/>
      </a:accent2>
      <a:accent3>
        <a:srgbClr val="969696"/>
      </a:accent3>
      <a:accent4>
        <a:srgbClr val="CDCDCD"/>
      </a:accent4>
      <a:accent5>
        <a:srgbClr val="333399"/>
      </a:accent5>
      <a:accent6>
        <a:srgbClr val="3366FF"/>
      </a:accent6>
      <a:hlink>
        <a:srgbClr val="3366FF"/>
      </a:hlink>
      <a:folHlink>
        <a:srgbClr val="3366F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CDCDCD"/>
        </a:solidFill>
        <a:ln w="9525" cap="flat" cmpd="sng" algn="ctr">
          <a:noFill/>
          <a:prstDash val="solid"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9569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0" cap="none" spc="0" normalizeH="0" baseline="0" noProof="0" dirty="0" err="1" smtClean="0">
            <a:ln>
              <a:noFill/>
            </a:ln>
            <a:solidFill>
              <a:prstClr val="black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 bwMode="gray">
        <a:noFill/>
        <a:ln w="9525" cap="flat" cmpd="sng" algn="ctr">
          <a:solidFill>
            <a:srgbClr val="969696"/>
          </a:solidFill>
          <a:prstDash val="solid"/>
        </a:ln>
        <a:effectLst/>
      </a:spPr>
      <a:bodyPr/>
      <a:lstStyle/>
    </a:lnDef>
    <a:txDef>
      <a:spPr bwMode="gray">
        <a:noFill/>
        <a:ln w="9525">
          <a:solidFill>
            <a:srgbClr val="969696"/>
          </a:solidFill>
        </a:ln>
      </a:spPr>
      <a:bodyPr wrap="square" lIns="108000" tIns="144000" rIns="108000" bIns="0" rtlCol="0">
        <a:noAutofit/>
      </a:bodyPr>
      <a:lstStyle>
        <a:defPPr marL="0" marR="0" indent="0" defTabSz="995690" eaLnBrk="1" fontAlgn="auto" latinLnBrk="0" hangingPunct="1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kern="0" cap="none" spc="0" normalizeH="0" baseline="0" noProof="0" dirty="0" err="1" smtClean="0">
            <a:ln>
              <a:noFill/>
            </a:ln>
            <a:solidFill>
              <a:prstClr val="black"/>
            </a:solidFill>
            <a:effectLst/>
            <a:uLnTx/>
            <a:uFillTx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205DD892F6ED54D88D9BE09EFDFDA9E" ma:contentTypeVersion="5" ma:contentTypeDescription="Ein neues Dokument erstellen." ma:contentTypeScope="" ma:versionID="6e5166cdb61bfe77557a24cbe020109d">
  <xsd:schema xmlns:xsd="http://www.w3.org/2001/XMLSchema" xmlns:xs="http://www.w3.org/2001/XMLSchema" xmlns:p="http://schemas.microsoft.com/office/2006/metadata/properties" xmlns:ns2="fb996896-76d8-490a-a2ba-1aff426e43a8" targetNamespace="http://schemas.microsoft.com/office/2006/metadata/properties" ma:root="true" ma:fieldsID="0eb0e285228b18ae3d3797e8f3f1bff4" ns2:_="">
    <xsd:import namespace="fb996896-76d8-490a-a2ba-1aff426e43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996896-76d8-490a-a2ba-1aff426e43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B22246-BCE4-4D8D-91A8-EE5179F4FEEB}"/>
</file>

<file path=customXml/itemProps2.xml><?xml version="1.0" encoding="utf-8"?>
<ds:datastoreItem xmlns:ds="http://schemas.openxmlformats.org/officeDocument/2006/customXml" ds:itemID="{38486404-EA0A-4079-9B3D-413516520A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59806C-A193-4B23-94A4-2EAF1D82D2E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fb996896-76d8-490a-a2ba-1aff426e43a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340</Words>
  <Application>Microsoft Office PowerPoint</Application>
  <PresentationFormat>Benutzerdefiniert</PresentationFormat>
  <Paragraphs>181</Paragraphs>
  <Slides>11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Verdana</vt:lpstr>
      <vt:lpstr>Wingdings</vt:lpstr>
      <vt:lpstr>blank</vt:lpstr>
      <vt:lpstr>Larissa</vt:lpstr>
      <vt:lpstr>Ausschuss für Wohnungspolitik und Marketing</vt:lpstr>
      <vt:lpstr>Geschäftsentwicklung der Europäischen Bausparkassen</vt:lpstr>
      <vt:lpstr>Bausparkassen 2018 Übersicht Mitglieder, die Daten gemeldet haben</vt:lpstr>
      <vt:lpstr>Neugeschäft Bausparen Anzahl der neuen Verträge</vt:lpstr>
      <vt:lpstr>Neugeschäft Bausparen Entwicklung seit 2005</vt:lpstr>
      <vt:lpstr>Neugeschäft Darlehen Finanzierungsleistung in Tausend Euro</vt:lpstr>
      <vt:lpstr>Neugeschäft Darlehen Finanzierungsleistung in Tausend Euro</vt:lpstr>
      <vt:lpstr>Bauspareinlagen Bestand, in Tausend Euro</vt:lpstr>
      <vt:lpstr>Darlehensvolumen Bestand, in Tausend Euro</vt:lpstr>
      <vt:lpstr>Anzahl Beschäftigte</vt:lpstr>
      <vt:lpstr>Herzlichen Dank für Ihre Aufmerksamkeit!</vt:lpstr>
    </vt:vector>
  </TitlesOfParts>
  <Company>Raiffeisen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Ausschuss für Wohnungspolitik und Marketing</dc:title>
  <dc:creator>Agnes Dersch</dc:creator>
  <cp:lastModifiedBy>Kathrin Holler</cp:lastModifiedBy>
  <cp:revision>47</cp:revision>
  <dcterms:created xsi:type="dcterms:W3CDTF">2018-01-26T10:46:25Z</dcterms:created>
  <dcterms:modified xsi:type="dcterms:W3CDTF">2019-03-21T16:13:46Z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0x0101009205DD892F6ED54D88D9BE09EFDFDA9E</vt:lpwstr>
  </property>
  <property fmtid="{D5CDD505-2E9C-101B-9397-08002B2CF9AE}" pid="3" name="AuthorIds_UIVersion_512">
    <vt:lpwstr>12</vt:lpwstr>
  </property>
</Properties>
</file>